
<file path=[Content_Types].xml><?xml version="1.0" encoding="utf-8"?>
<Types xmlns="http://schemas.openxmlformats.org/package/2006/content-types">
  <Default Extension="png" ContentType="image/png"/>
  <Default Extension="emf" ContentType="image/x-emf"/>
  <Default Extension="mov" ContentType="video/quicktime"/>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5"/>
    <p:sldMasterId id="2147483751" r:id="rId6"/>
  </p:sldMasterIdLst>
  <p:notesMasterIdLst>
    <p:notesMasterId r:id="rId25"/>
  </p:notesMasterIdLst>
  <p:handoutMasterIdLst>
    <p:handoutMasterId r:id="rId26"/>
  </p:handoutMasterIdLst>
  <p:sldIdLst>
    <p:sldId id="257" r:id="rId7"/>
    <p:sldId id="465" r:id="rId8"/>
    <p:sldId id="481" r:id="rId9"/>
    <p:sldId id="410" r:id="rId10"/>
    <p:sldId id="492" r:id="rId11"/>
    <p:sldId id="265" r:id="rId12"/>
    <p:sldId id="267" r:id="rId13"/>
    <p:sldId id="482" r:id="rId14"/>
    <p:sldId id="493" r:id="rId15"/>
    <p:sldId id="486" r:id="rId16"/>
    <p:sldId id="487" r:id="rId17"/>
    <p:sldId id="491" r:id="rId18"/>
    <p:sldId id="470" r:id="rId19"/>
    <p:sldId id="467" r:id="rId20"/>
    <p:sldId id="337" r:id="rId21"/>
    <p:sldId id="339" r:id="rId22"/>
    <p:sldId id="490" r:id="rId23"/>
    <p:sldId id="477" r:id="rId24"/>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128" userDrawn="1">
          <p15:clr>
            <a:srgbClr val="A4A3A4"/>
          </p15:clr>
        </p15:guide>
        <p15:guide id="2" pos="2142"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uttfield, Anne A" initials="BAA" lastIdx="6" clrIdx="0">
    <p:extLst>
      <p:ext uri="{19B8F6BF-5375-455C-9EA6-DF929625EA0E}">
        <p15:presenceInfo xmlns:p15="http://schemas.microsoft.com/office/powerpoint/2012/main" userId="S-1-5-21-484763869-2147084303-725345543-10749" providerId="AD"/>
      </p:ext>
    </p:extLst>
  </p:cmAuthor>
  <p:cmAuthor id="2" name="Viaje, Shara" initials="VS" lastIdx="1" clrIdx="1">
    <p:extLst>
      <p:ext uri="{19B8F6BF-5375-455C-9EA6-DF929625EA0E}">
        <p15:presenceInfo xmlns:p15="http://schemas.microsoft.com/office/powerpoint/2012/main" userId="S-1-5-21-484763869-2147084303-725345543-210001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95A1A"/>
    <a:srgbClr val="8E3F91"/>
    <a:srgbClr val="E42925"/>
    <a:srgbClr val="EDEBE6"/>
    <a:srgbClr val="E1278D"/>
    <a:srgbClr val="F8AC04"/>
    <a:srgbClr val="FFD400"/>
    <a:srgbClr val="AFC236"/>
    <a:srgbClr val="41AC4C"/>
    <a:srgbClr val="0096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464" autoAdjust="0"/>
    <p:restoredTop sz="87550" autoAdjust="0"/>
  </p:normalViewPr>
  <p:slideViewPr>
    <p:cSldViewPr snapToGrid="0" showGuides="1">
      <p:cViewPr>
        <p:scale>
          <a:sx n="70" d="100"/>
          <a:sy n="70" d="100"/>
        </p:scale>
        <p:origin x="1520" y="196"/>
      </p:cViewPr>
      <p:guideLst/>
    </p:cSldViewPr>
  </p:slideViewPr>
  <p:outlineViewPr>
    <p:cViewPr>
      <p:scale>
        <a:sx n="33" d="100"/>
        <a:sy n="33" d="100"/>
      </p:scale>
      <p:origin x="0" y="-9852"/>
    </p:cViewPr>
  </p:outlineViewPr>
  <p:notesTextViewPr>
    <p:cViewPr>
      <p:scale>
        <a:sx n="3" d="2"/>
        <a:sy n="3" d="2"/>
      </p:scale>
      <p:origin x="0" y="0"/>
    </p:cViewPr>
  </p:notesTextViewPr>
  <p:sorterViewPr>
    <p:cViewPr>
      <p:scale>
        <a:sx n="106" d="100"/>
        <a:sy n="106" d="100"/>
      </p:scale>
      <p:origin x="0" y="0"/>
    </p:cViewPr>
  </p:sorterViewPr>
  <p:notesViewPr>
    <p:cSldViewPr snapToGrid="0" showGuides="1">
      <p:cViewPr varScale="1">
        <p:scale>
          <a:sx n="81" d="100"/>
          <a:sy n="81" d="100"/>
        </p:scale>
        <p:origin x="3438" y="102"/>
      </p:cViewPr>
      <p:guideLst>
        <p:guide orient="horz" pos="3128"/>
        <p:guide pos="2142"/>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24" Type="http://schemas.openxmlformats.org/officeDocument/2006/relationships/slide" Target="slides/slide18.xml"/><Relationship Id="rId5" Type="http://schemas.openxmlformats.org/officeDocument/2006/relationships/slideMaster" Target="slideMasters/slideMaster1.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commentAuthors" Target="commentAuthors.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D0EFDE-3741-4E7A-B3AA-23620A62AC38}"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13865275-669F-445E-A984-FBD26C8F6B98}">
      <dgm:prSet phldrT="[Text]"/>
      <dgm:spPr/>
      <dgm:t>
        <a:bodyPr/>
        <a:lstStyle/>
        <a:p>
          <a:r>
            <a:rPr lang="en-US" dirty="0"/>
            <a:t>Pick your home and your school from the map</a:t>
          </a:r>
        </a:p>
      </dgm:t>
    </dgm:pt>
    <dgm:pt modelId="{54733CFD-7CB4-4FCB-BB72-F1D97B70EE35}" type="parTrans" cxnId="{FBB5D7B8-6016-45DC-94B6-6407C0405202}">
      <dgm:prSet/>
      <dgm:spPr/>
      <dgm:t>
        <a:bodyPr/>
        <a:lstStyle/>
        <a:p>
          <a:endParaRPr lang="en-US"/>
        </a:p>
      </dgm:t>
    </dgm:pt>
    <dgm:pt modelId="{D26FF4D0-F59A-465E-B2F5-CE40EE0F0072}" type="sibTrans" cxnId="{FBB5D7B8-6016-45DC-94B6-6407C0405202}">
      <dgm:prSet/>
      <dgm:spPr/>
      <dgm:t>
        <a:bodyPr/>
        <a:lstStyle/>
        <a:p>
          <a:endParaRPr lang="en-US"/>
        </a:p>
      </dgm:t>
    </dgm:pt>
    <dgm:pt modelId="{7733C70B-0966-4C57-9CD8-D956757628F9}">
      <dgm:prSet phldrT="[Text]"/>
      <dgm:spPr/>
      <dgm:t>
        <a:bodyPr/>
        <a:lstStyle/>
        <a:p>
          <a:endParaRPr lang="en-US" dirty="0"/>
        </a:p>
      </dgm:t>
    </dgm:pt>
    <dgm:pt modelId="{D7ED845B-BF2B-44B3-A00F-F9E07372EE56}" type="parTrans" cxnId="{6ABE63FA-1782-4B12-AF29-B5591C0974C3}">
      <dgm:prSet/>
      <dgm:spPr/>
      <dgm:t>
        <a:bodyPr/>
        <a:lstStyle/>
        <a:p>
          <a:endParaRPr lang="en-US"/>
        </a:p>
      </dgm:t>
    </dgm:pt>
    <dgm:pt modelId="{09CFC644-2A7D-4FBE-8B98-59509AAC03FB}" type="sibTrans" cxnId="{6ABE63FA-1782-4B12-AF29-B5591C0974C3}">
      <dgm:prSet/>
      <dgm:spPr/>
      <dgm:t>
        <a:bodyPr/>
        <a:lstStyle/>
        <a:p>
          <a:endParaRPr lang="en-US"/>
        </a:p>
      </dgm:t>
    </dgm:pt>
    <dgm:pt modelId="{73795D25-9BFB-4A4B-8132-01D07700B31B}">
      <dgm:prSet phldrT="[Text]"/>
      <dgm:spPr/>
      <dgm:t>
        <a:bodyPr/>
        <a:lstStyle/>
        <a:p>
          <a:r>
            <a:rPr lang="en-US"/>
            <a:t>Generate a trial selection of possible routes</a:t>
          </a:r>
          <a:endParaRPr lang="en-US" dirty="0"/>
        </a:p>
      </dgm:t>
    </dgm:pt>
    <dgm:pt modelId="{5A69FE9F-ED98-49FA-8EA2-5B3E0FB89057}" type="parTrans" cxnId="{44A3D188-8EFB-4BF1-982D-D0E553A86F18}">
      <dgm:prSet/>
      <dgm:spPr/>
      <dgm:t>
        <a:bodyPr/>
        <a:lstStyle/>
        <a:p>
          <a:endParaRPr lang="en-US"/>
        </a:p>
      </dgm:t>
    </dgm:pt>
    <dgm:pt modelId="{81FDC9ED-93DE-4768-9774-2B752D82C37F}" type="sibTrans" cxnId="{44A3D188-8EFB-4BF1-982D-D0E553A86F18}">
      <dgm:prSet/>
      <dgm:spPr/>
      <dgm:t>
        <a:bodyPr/>
        <a:lstStyle/>
        <a:p>
          <a:endParaRPr lang="en-US"/>
        </a:p>
      </dgm:t>
    </dgm:pt>
    <dgm:pt modelId="{03A481ED-3E66-4F78-94F6-2DB89CC74EBD}">
      <dgm:prSet phldrT="[Text]"/>
      <dgm:spPr/>
      <dgm:t>
        <a:bodyPr/>
        <a:lstStyle/>
        <a:p>
          <a:r>
            <a:rPr lang="en-US"/>
            <a:t>Use a common routefinding API like Google Maps</a:t>
          </a:r>
          <a:endParaRPr lang="en-US" dirty="0"/>
        </a:p>
      </dgm:t>
    </dgm:pt>
    <dgm:pt modelId="{E6DE19A6-7F64-498E-AD83-632E787B772F}" type="parTrans" cxnId="{5951F879-17C5-45BE-A19C-B79DC84B2CC6}">
      <dgm:prSet/>
      <dgm:spPr/>
      <dgm:t>
        <a:bodyPr/>
        <a:lstStyle/>
        <a:p>
          <a:endParaRPr lang="en-US"/>
        </a:p>
      </dgm:t>
    </dgm:pt>
    <dgm:pt modelId="{A6F64CC9-62BF-4B0A-8D7A-98392659A329}" type="sibTrans" cxnId="{5951F879-17C5-45BE-A19C-B79DC84B2CC6}">
      <dgm:prSet/>
      <dgm:spPr/>
      <dgm:t>
        <a:bodyPr/>
        <a:lstStyle/>
        <a:p>
          <a:endParaRPr lang="en-US"/>
        </a:p>
      </dgm:t>
    </dgm:pt>
    <dgm:pt modelId="{DCA7EDBB-6AA0-4DA8-8EEF-341CCD7B8D5A}">
      <dgm:prSet phldrT="[Text]"/>
      <dgm:spPr/>
      <dgm:t>
        <a:bodyPr/>
        <a:lstStyle/>
        <a:p>
          <a:r>
            <a:rPr lang="en-US"/>
            <a:t>Apply simple decision analytic to identify the safest routes to school from the trial selection</a:t>
          </a:r>
          <a:endParaRPr lang="en-US" dirty="0"/>
        </a:p>
      </dgm:t>
    </dgm:pt>
    <dgm:pt modelId="{E7D5C70C-3F44-430B-ADFA-B214889AF299}" type="parTrans" cxnId="{DFFCD558-C392-46DA-A39B-E89AD5493ED6}">
      <dgm:prSet/>
      <dgm:spPr/>
      <dgm:t>
        <a:bodyPr/>
        <a:lstStyle/>
        <a:p>
          <a:endParaRPr lang="en-US"/>
        </a:p>
      </dgm:t>
    </dgm:pt>
    <dgm:pt modelId="{B7C738B1-E93E-4BD1-8B23-B2B93DCFBCB4}" type="sibTrans" cxnId="{DFFCD558-C392-46DA-A39B-E89AD5493ED6}">
      <dgm:prSet/>
      <dgm:spPr/>
      <dgm:t>
        <a:bodyPr/>
        <a:lstStyle/>
        <a:p>
          <a:endParaRPr lang="en-US"/>
        </a:p>
      </dgm:t>
    </dgm:pt>
    <dgm:pt modelId="{A6583FE7-77F7-4A7C-A2F2-3F6ACA881599}">
      <dgm:prSet phldrT="[Text]"/>
      <dgm:spPr/>
      <dgm:t>
        <a:bodyPr/>
        <a:lstStyle/>
        <a:p>
          <a:r>
            <a:rPr lang="en-US"/>
            <a:t>Present the user with a selection of the best options (i.e. the highest-scoring routes)</a:t>
          </a:r>
          <a:endParaRPr lang="en-US" dirty="0"/>
        </a:p>
      </dgm:t>
    </dgm:pt>
    <dgm:pt modelId="{ADB280D7-81D5-439B-AF8E-DEC5C3E39A60}" type="parTrans" cxnId="{D7BB1CE6-0B9D-4BD7-AB36-DDC2A05CEC82}">
      <dgm:prSet/>
      <dgm:spPr/>
      <dgm:t>
        <a:bodyPr/>
        <a:lstStyle/>
        <a:p>
          <a:endParaRPr lang="en-US"/>
        </a:p>
      </dgm:t>
    </dgm:pt>
    <dgm:pt modelId="{B4696100-849D-4696-892C-5ACE4EEAC19B}" type="sibTrans" cxnId="{D7BB1CE6-0B9D-4BD7-AB36-DDC2A05CEC82}">
      <dgm:prSet/>
      <dgm:spPr/>
      <dgm:t>
        <a:bodyPr/>
        <a:lstStyle/>
        <a:p>
          <a:endParaRPr lang="en-US"/>
        </a:p>
      </dgm:t>
    </dgm:pt>
    <dgm:pt modelId="{5BDFE6D5-786B-49AC-AF3B-2BB4ED0B75AB}">
      <dgm:prSet phldrT="[Text]"/>
      <dgm:spPr/>
      <dgm:t>
        <a:bodyPr/>
        <a:lstStyle/>
        <a:p>
          <a:r>
            <a:rPr lang="en-US"/>
            <a:t>e.g. look for crosswalks and controlled intersections where trial routes cross major roads and apply scoring</a:t>
          </a:r>
          <a:endParaRPr lang="en-US" dirty="0"/>
        </a:p>
      </dgm:t>
    </dgm:pt>
    <dgm:pt modelId="{368A0AA2-58E3-426C-A323-0E8C8C6C4DBD}" type="parTrans" cxnId="{F4E8A2E2-3BCC-4294-BFFF-86B81A88AAF0}">
      <dgm:prSet/>
      <dgm:spPr/>
      <dgm:t>
        <a:bodyPr/>
        <a:lstStyle/>
        <a:p>
          <a:endParaRPr lang="en-US"/>
        </a:p>
      </dgm:t>
    </dgm:pt>
    <dgm:pt modelId="{E782C762-0A39-48F9-9FE0-4D397D29794D}" type="sibTrans" cxnId="{F4E8A2E2-3BCC-4294-BFFF-86B81A88AAF0}">
      <dgm:prSet/>
      <dgm:spPr/>
      <dgm:t>
        <a:bodyPr/>
        <a:lstStyle/>
        <a:p>
          <a:endParaRPr lang="en-US"/>
        </a:p>
      </dgm:t>
    </dgm:pt>
    <dgm:pt modelId="{7406A927-E8D9-435E-A7C2-4568746D4200}">
      <dgm:prSet phldrT="[Text]"/>
      <dgm:spPr/>
      <dgm:t>
        <a:bodyPr/>
        <a:lstStyle/>
        <a:p>
          <a:r>
            <a:rPr lang="en-US"/>
            <a:t>Offer supplementary insight into potential hazards along the way</a:t>
          </a:r>
          <a:endParaRPr lang="en-US" dirty="0"/>
        </a:p>
      </dgm:t>
    </dgm:pt>
    <dgm:pt modelId="{6DE168E1-C961-4B5D-8E87-2ABDC5C1879F}" type="parTrans" cxnId="{7B4D198C-16F8-44BD-9D6E-9EFD63F37995}">
      <dgm:prSet/>
      <dgm:spPr/>
      <dgm:t>
        <a:bodyPr/>
        <a:lstStyle/>
        <a:p>
          <a:endParaRPr lang="en-US"/>
        </a:p>
      </dgm:t>
    </dgm:pt>
    <dgm:pt modelId="{4485F6A0-322F-4A4D-BF2D-85544A649601}" type="sibTrans" cxnId="{7B4D198C-16F8-44BD-9D6E-9EFD63F37995}">
      <dgm:prSet/>
      <dgm:spPr/>
      <dgm:t>
        <a:bodyPr/>
        <a:lstStyle/>
        <a:p>
          <a:endParaRPr lang="en-US"/>
        </a:p>
      </dgm:t>
    </dgm:pt>
    <dgm:pt modelId="{A259F562-3F86-4A0A-832D-F2F9E8CE08E0}" type="pres">
      <dgm:prSet presAssocID="{8DD0EFDE-3741-4E7A-B3AA-23620A62AC38}" presName="linearFlow" presStyleCnt="0">
        <dgm:presLayoutVars>
          <dgm:dir/>
          <dgm:animLvl val="lvl"/>
          <dgm:resizeHandles val="exact"/>
        </dgm:presLayoutVars>
      </dgm:prSet>
      <dgm:spPr/>
    </dgm:pt>
    <dgm:pt modelId="{6AD5DCCB-A529-4E86-971E-9A3AFAADF37F}" type="pres">
      <dgm:prSet presAssocID="{13865275-669F-445E-A984-FBD26C8F6B98}" presName="composite" presStyleCnt="0"/>
      <dgm:spPr/>
    </dgm:pt>
    <dgm:pt modelId="{217EC20A-0565-4F65-98D3-2E587B022698}" type="pres">
      <dgm:prSet presAssocID="{13865275-669F-445E-A984-FBD26C8F6B98}" presName="parTx" presStyleLbl="node1" presStyleIdx="0" presStyleCnt="4">
        <dgm:presLayoutVars>
          <dgm:chMax val="0"/>
          <dgm:chPref val="0"/>
          <dgm:bulletEnabled val="1"/>
        </dgm:presLayoutVars>
      </dgm:prSet>
      <dgm:spPr/>
    </dgm:pt>
    <dgm:pt modelId="{DFE7D9AE-DABA-45EC-A589-4DAF8BA90CE9}" type="pres">
      <dgm:prSet presAssocID="{13865275-669F-445E-A984-FBD26C8F6B98}" presName="parSh" presStyleLbl="node1" presStyleIdx="0" presStyleCnt="4"/>
      <dgm:spPr/>
    </dgm:pt>
    <dgm:pt modelId="{8F8537F1-06DC-4CBA-9DCC-B826BD5BEB3B}" type="pres">
      <dgm:prSet presAssocID="{13865275-669F-445E-A984-FBD26C8F6B98}" presName="desTx" presStyleLbl="fgAcc1" presStyleIdx="0" presStyleCnt="4">
        <dgm:presLayoutVars>
          <dgm:bulletEnabled val="1"/>
        </dgm:presLayoutVars>
      </dgm:prSet>
      <dgm:spPr/>
    </dgm:pt>
    <dgm:pt modelId="{D1585183-F076-4D26-BBDD-002871E59183}" type="pres">
      <dgm:prSet presAssocID="{D26FF4D0-F59A-465E-B2F5-CE40EE0F0072}" presName="sibTrans" presStyleLbl="sibTrans2D1" presStyleIdx="0" presStyleCnt="3"/>
      <dgm:spPr/>
    </dgm:pt>
    <dgm:pt modelId="{93467520-D45A-4B64-804A-F7B5A1574AEE}" type="pres">
      <dgm:prSet presAssocID="{D26FF4D0-F59A-465E-B2F5-CE40EE0F0072}" presName="connTx" presStyleLbl="sibTrans2D1" presStyleIdx="0" presStyleCnt="3"/>
      <dgm:spPr/>
    </dgm:pt>
    <dgm:pt modelId="{1F521870-F22F-4366-A6D5-EC3879CA9A04}" type="pres">
      <dgm:prSet presAssocID="{73795D25-9BFB-4A4B-8132-01D07700B31B}" presName="composite" presStyleCnt="0"/>
      <dgm:spPr/>
    </dgm:pt>
    <dgm:pt modelId="{205963D1-023E-4F1D-8313-76FA049D1CCA}" type="pres">
      <dgm:prSet presAssocID="{73795D25-9BFB-4A4B-8132-01D07700B31B}" presName="parTx" presStyleLbl="node1" presStyleIdx="0" presStyleCnt="4">
        <dgm:presLayoutVars>
          <dgm:chMax val="0"/>
          <dgm:chPref val="0"/>
          <dgm:bulletEnabled val="1"/>
        </dgm:presLayoutVars>
      </dgm:prSet>
      <dgm:spPr/>
    </dgm:pt>
    <dgm:pt modelId="{99BBA457-4C84-464B-BFD0-96CCF2E6EF84}" type="pres">
      <dgm:prSet presAssocID="{73795D25-9BFB-4A4B-8132-01D07700B31B}" presName="parSh" presStyleLbl="node1" presStyleIdx="1" presStyleCnt="4"/>
      <dgm:spPr/>
    </dgm:pt>
    <dgm:pt modelId="{68C1289A-5D44-47B8-8075-92217067678D}" type="pres">
      <dgm:prSet presAssocID="{73795D25-9BFB-4A4B-8132-01D07700B31B}" presName="desTx" presStyleLbl="fgAcc1" presStyleIdx="1" presStyleCnt="4">
        <dgm:presLayoutVars>
          <dgm:bulletEnabled val="1"/>
        </dgm:presLayoutVars>
      </dgm:prSet>
      <dgm:spPr/>
    </dgm:pt>
    <dgm:pt modelId="{5DD17B1C-4BDB-4691-95D6-B60562133753}" type="pres">
      <dgm:prSet presAssocID="{81FDC9ED-93DE-4768-9774-2B752D82C37F}" presName="sibTrans" presStyleLbl="sibTrans2D1" presStyleIdx="1" presStyleCnt="3"/>
      <dgm:spPr/>
    </dgm:pt>
    <dgm:pt modelId="{D5EC6BD0-50F7-4D7E-9FA6-319935D72F41}" type="pres">
      <dgm:prSet presAssocID="{81FDC9ED-93DE-4768-9774-2B752D82C37F}" presName="connTx" presStyleLbl="sibTrans2D1" presStyleIdx="1" presStyleCnt="3"/>
      <dgm:spPr/>
    </dgm:pt>
    <dgm:pt modelId="{1222AB4C-9602-4A08-8FB6-4472A80B8871}" type="pres">
      <dgm:prSet presAssocID="{DCA7EDBB-6AA0-4DA8-8EEF-341CCD7B8D5A}" presName="composite" presStyleCnt="0"/>
      <dgm:spPr/>
    </dgm:pt>
    <dgm:pt modelId="{2AD572EF-549F-493D-A234-972ECED4613D}" type="pres">
      <dgm:prSet presAssocID="{DCA7EDBB-6AA0-4DA8-8EEF-341CCD7B8D5A}" presName="parTx" presStyleLbl="node1" presStyleIdx="1" presStyleCnt="4">
        <dgm:presLayoutVars>
          <dgm:chMax val="0"/>
          <dgm:chPref val="0"/>
          <dgm:bulletEnabled val="1"/>
        </dgm:presLayoutVars>
      </dgm:prSet>
      <dgm:spPr/>
    </dgm:pt>
    <dgm:pt modelId="{82134A88-7536-4992-8F5C-C812111A0CBC}" type="pres">
      <dgm:prSet presAssocID="{DCA7EDBB-6AA0-4DA8-8EEF-341CCD7B8D5A}" presName="parSh" presStyleLbl="node1" presStyleIdx="2" presStyleCnt="4"/>
      <dgm:spPr/>
    </dgm:pt>
    <dgm:pt modelId="{D5B4A175-9CB6-409E-8E54-42419F0EC76B}" type="pres">
      <dgm:prSet presAssocID="{DCA7EDBB-6AA0-4DA8-8EEF-341CCD7B8D5A}" presName="desTx" presStyleLbl="fgAcc1" presStyleIdx="2" presStyleCnt="4">
        <dgm:presLayoutVars>
          <dgm:bulletEnabled val="1"/>
        </dgm:presLayoutVars>
      </dgm:prSet>
      <dgm:spPr/>
    </dgm:pt>
    <dgm:pt modelId="{63D8EF33-8A99-4B5A-8036-58A8BF14F77E}" type="pres">
      <dgm:prSet presAssocID="{B7C738B1-E93E-4BD1-8B23-B2B93DCFBCB4}" presName="sibTrans" presStyleLbl="sibTrans2D1" presStyleIdx="2" presStyleCnt="3"/>
      <dgm:spPr/>
    </dgm:pt>
    <dgm:pt modelId="{20C91865-55A2-4D57-A97B-2EF25810B216}" type="pres">
      <dgm:prSet presAssocID="{B7C738B1-E93E-4BD1-8B23-B2B93DCFBCB4}" presName="connTx" presStyleLbl="sibTrans2D1" presStyleIdx="2" presStyleCnt="3"/>
      <dgm:spPr/>
    </dgm:pt>
    <dgm:pt modelId="{5718BC20-10FB-4360-974B-09547279EA4B}" type="pres">
      <dgm:prSet presAssocID="{A6583FE7-77F7-4A7C-A2F2-3F6ACA881599}" presName="composite" presStyleCnt="0"/>
      <dgm:spPr/>
    </dgm:pt>
    <dgm:pt modelId="{C0BD2790-FB36-40C7-81D1-475C8540C630}" type="pres">
      <dgm:prSet presAssocID="{A6583FE7-77F7-4A7C-A2F2-3F6ACA881599}" presName="parTx" presStyleLbl="node1" presStyleIdx="2" presStyleCnt="4">
        <dgm:presLayoutVars>
          <dgm:chMax val="0"/>
          <dgm:chPref val="0"/>
          <dgm:bulletEnabled val="1"/>
        </dgm:presLayoutVars>
      </dgm:prSet>
      <dgm:spPr/>
    </dgm:pt>
    <dgm:pt modelId="{D51057B0-A61F-4C3C-966E-B5263AAEF682}" type="pres">
      <dgm:prSet presAssocID="{A6583FE7-77F7-4A7C-A2F2-3F6ACA881599}" presName="parSh" presStyleLbl="node1" presStyleIdx="3" presStyleCnt="4"/>
      <dgm:spPr/>
    </dgm:pt>
    <dgm:pt modelId="{C4143453-FD08-499C-AC45-A26C18FDFBCC}" type="pres">
      <dgm:prSet presAssocID="{A6583FE7-77F7-4A7C-A2F2-3F6ACA881599}" presName="desTx" presStyleLbl="fgAcc1" presStyleIdx="3" presStyleCnt="4">
        <dgm:presLayoutVars>
          <dgm:bulletEnabled val="1"/>
        </dgm:presLayoutVars>
      </dgm:prSet>
      <dgm:spPr/>
    </dgm:pt>
  </dgm:ptLst>
  <dgm:cxnLst>
    <dgm:cxn modelId="{81B5750A-6DCE-48B2-8351-136AEB4479ED}" type="presOf" srcId="{8DD0EFDE-3741-4E7A-B3AA-23620A62AC38}" destId="{A259F562-3F86-4A0A-832D-F2F9E8CE08E0}" srcOrd="0" destOrd="0" presId="urn:microsoft.com/office/officeart/2005/8/layout/process3"/>
    <dgm:cxn modelId="{C2BED50F-C0F6-4E36-BE39-757EB6C52199}" type="presOf" srcId="{13865275-669F-445E-A984-FBD26C8F6B98}" destId="{DFE7D9AE-DABA-45EC-A589-4DAF8BA90CE9}" srcOrd="1" destOrd="0" presId="urn:microsoft.com/office/officeart/2005/8/layout/process3"/>
    <dgm:cxn modelId="{D8206013-AAC5-4CFF-BA87-F9040FD6F45F}" type="presOf" srcId="{DCA7EDBB-6AA0-4DA8-8EEF-341CCD7B8D5A}" destId="{82134A88-7536-4992-8F5C-C812111A0CBC}" srcOrd="1" destOrd="0" presId="urn:microsoft.com/office/officeart/2005/8/layout/process3"/>
    <dgm:cxn modelId="{4872D42B-4E8B-423B-864C-1B277EC7540A}" type="presOf" srcId="{73795D25-9BFB-4A4B-8132-01D07700B31B}" destId="{205963D1-023E-4F1D-8313-76FA049D1CCA}" srcOrd="0" destOrd="0" presId="urn:microsoft.com/office/officeart/2005/8/layout/process3"/>
    <dgm:cxn modelId="{B2852935-A4FA-469A-A161-0AB921A0D4DF}" type="presOf" srcId="{13865275-669F-445E-A984-FBD26C8F6B98}" destId="{217EC20A-0565-4F65-98D3-2E587B022698}" srcOrd="0" destOrd="0" presId="urn:microsoft.com/office/officeart/2005/8/layout/process3"/>
    <dgm:cxn modelId="{0C2AFB35-58BC-4BD8-AA73-4204B07D73C5}" type="presOf" srcId="{5BDFE6D5-786B-49AC-AF3B-2BB4ED0B75AB}" destId="{D5B4A175-9CB6-409E-8E54-42419F0EC76B}" srcOrd="0" destOrd="0" presId="urn:microsoft.com/office/officeart/2005/8/layout/process3"/>
    <dgm:cxn modelId="{7548F149-CED3-4072-A7D1-1CD752FE343C}" type="presOf" srcId="{B7C738B1-E93E-4BD1-8B23-B2B93DCFBCB4}" destId="{63D8EF33-8A99-4B5A-8036-58A8BF14F77E}" srcOrd="0" destOrd="0" presId="urn:microsoft.com/office/officeart/2005/8/layout/process3"/>
    <dgm:cxn modelId="{5370E54E-9F7B-4D0E-8766-0280DE07C817}" type="presOf" srcId="{A6583FE7-77F7-4A7C-A2F2-3F6ACA881599}" destId="{C0BD2790-FB36-40C7-81D1-475C8540C630}" srcOrd="0" destOrd="0" presId="urn:microsoft.com/office/officeart/2005/8/layout/process3"/>
    <dgm:cxn modelId="{81B90072-7209-4E27-82E9-EBC8899E4340}" type="presOf" srcId="{7733C70B-0966-4C57-9CD8-D956757628F9}" destId="{8F8537F1-06DC-4CBA-9DCC-B826BD5BEB3B}" srcOrd="0" destOrd="0" presId="urn:microsoft.com/office/officeart/2005/8/layout/process3"/>
    <dgm:cxn modelId="{DFFCD558-C392-46DA-A39B-E89AD5493ED6}" srcId="{8DD0EFDE-3741-4E7A-B3AA-23620A62AC38}" destId="{DCA7EDBB-6AA0-4DA8-8EEF-341CCD7B8D5A}" srcOrd="2" destOrd="0" parTransId="{E7D5C70C-3F44-430B-ADFA-B214889AF299}" sibTransId="{B7C738B1-E93E-4BD1-8B23-B2B93DCFBCB4}"/>
    <dgm:cxn modelId="{5951F879-17C5-45BE-A19C-B79DC84B2CC6}" srcId="{73795D25-9BFB-4A4B-8132-01D07700B31B}" destId="{03A481ED-3E66-4F78-94F6-2DB89CC74EBD}" srcOrd="0" destOrd="0" parTransId="{E6DE19A6-7F64-498E-AD83-632E787B772F}" sibTransId="{A6F64CC9-62BF-4B0A-8D7A-98392659A329}"/>
    <dgm:cxn modelId="{44A3D188-8EFB-4BF1-982D-D0E553A86F18}" srcId="{8DD0EFDE-3741-4E7A-B3AA-23620A62AC38}" destId="{73795D25-9BFB-4A4B-8132-01D07700B31B}" srcOrd="1" destOrd="0" parTransId="{5A69FE9F-ED98-49FA-8EA2-5B3E0FB89057}" sibTransId="{81FDC9ED-93DE-4768-9774-2B752D82C37F}"/>
    <dgm:cxn modelId="{7B4D198C-16F8-44BD-9D6E-9EFD63F37995}" srcId="{A6583FE7-77F7-4A7C-A2F2-3F6ACA881599}" destId="{7406A927-E8D9-435E-A7C2-4568746D4200}" srcOrd="0" destOrd="0" parTransId="{6DE168E1-C961-4B5D-8E87-2ABDC5C1879F}" sibTransId="{4485F6A0-322F-4A4D-BF2D-85544A649601}"/>
    <dgm:cxn modelId="{F6B29690-D72D-4862-8FA6-0006FE231A07}" type="presOf" srcId="{03A481ED-3E66-4F78-94F6-2DB89CC74EBD}" destId="{68C1289A-5D44-47B8-8075-92217067678D}" srcOrd="0" destOrd="0" presId="urn:microsoft.com/office/officeart/2005/8/layout/process3"/>
    <dgm:cxn modelId="{390458A3-04F5-41B1-B83B-5929277D9633}" type="presOf" srcId="{73795D25-9BFB-4A4B-8132-01D07700B31B}" destId="{99BBA457-4C84-464B-BFD0-96CCF2E6EF84}" srcOrd="1" destOrd="0" presId="urn:microsoft.com/office/officeart/2005/8/layout/process3"/>
    <dgm:cxn modelId="{BB83D0AA-3554-492F-89B7-2C630E52D1A7}" type="presOf" srcId="{D26FF4D0-F59A-465E-B2F5-CE40EE0F0072}" destId="{D1585183-F076-4D26-BBDD-002871E59183}" srcOrd="0" destOrd="0" presId="urn:microsoft.com/office/officeart/2005/8/layout/process3"/>
    <dgm:cxn modelId="{FBB5D7B8-6016-45DC-94B6-6407C0405202}" srcId="{8DD0EFDE-3741-4E7A-B3AA-23620A62AC38}" destId="{13865275-669F-445E-A984-FBD26C8F6B98}" srcOrd="0" destOrd="0" parTransId="{54733CFD-7CB4-4FCB-BB72-F1D97B70EE35}" sibTransId="{D26FF4D0-F59A-465E-B2F5-CE40EE0F0072}"/>
    <dgm:cxn modelId="{548CC7BE-3FAB-42C3-AB0C-F555829188BB}" type="presOf" srcId="{A6583FE7-77F7-4A7C-A2F2-3F6ACA881599}" destId="{D51057B0-A61F-4C3C-966E-B5263AAEF682}" srcOrd="1" destOrd="0" presId="urn:microsoft.com/office/officeart/2005/8/layout/process3"/>
    <dgm:cxn modelId="{BC109EBF-39E1-44A1-9806-CB80D87B7255}" type="presOf" srcId="{B7C738B1-E93E-4BD1-8B23-B2B93DCFBCB4}" destId="{20C91865-55A2-4D57-A97B-2EF25810B216}" srcOrd="1" destOrd="0" presId="urn:microsoft.com/office/officeart/2005/8/layout/process3"/>
    <dgm:cxn modelId="{160B9AC4-4FA4-479E-9D0C-E62A65D4676E}" type="presOf" srcId="{DCA7EDBB-6AA0-4DA8-8EEF-341CCD7B8D5A}" destId="{2AD572EF-549F-493D-A234-972ECED4613D}" srcOrd="0" destOrd="0" presId="urn:microsoft.com/office/officeart/2005/8/layout/process3"/>
    <dgm:cxn modelId="{BBFE2AC5-45F5-4279-9906-AD1067D6C425}" type="presOf" srcId="{D26FF4D0-F59A-465E-B2F5-CE40EE0F0072}" destId="{93467520-D45A-4B64-804A-F7B5A1574AEE}" srcOrd="1" destOrd="0" presId="urn:microsoft.com/office/officeart/2005/8/layout/process3"/>
    <dgm:cxn modelId="{F4E8A2E2-3BCC-4294-BFFF-86B81A88AAF0}" srcId="{DCA7EDBB-6AA0-4DA8-8EEF-341CCD7B8D5A}" destId="{5BDFE6D5-786B-49AC-AF3B-2BB4ED0B75AB}" srcOrd="0" destOrd="0" parTransId="{368A0AA2-58E3-426C-A323-0E8C8C6C4DBD}" sibTransId="{E782C762-0A39-48F9-9FE0-4D397D29794D}"/>
    <dgm:cxn modelId="{D7BB1CE6-0B9D-4BD7-AB36-DDC2A05CEC82}" srcId="{8DD0EFDE-3741-4E7A-B3AA-23620A62AC38}" destId="{A6583FE7-77F7-4A7C-A2F2-3F6ACA881599}" srcOrd="3" destOrd="0" parTransId="{ADB280D7-81D5-439B-AF8E-DEC5C3E39A60}" sibTransId="{B4696100-849D-4696-892C-5ACE4EEAC19B}"/>
    <dgm:cxn modelId="{D58F41E8-3298-4789-9730-7D2F14EE79EB}" type="presOf" srcId="{81FDC9ED-93DE-4768-9774-2B752D82C37F}" destId="{D5EC6BD0-50F7-4D7E-9FA6-319935D72F41}" srcOrd="1" destOrd="0" presId="urn:microsoft.com/office/officeart/2005/8/layout/process3"/>
    <dgm:cxn modelId="{F6F5FEEC-A201-45DD-BE51-12218DE7313E}" type="presOf" srcId="{81FDC9ED-93DE-4768-9774-2B752D82C37F}" destId="{5DD17B1C-4BDB-4691-95D6-B60562133753}" srcOrd="0" destOrd="0" presId="urn:microsoft.com/office/officeart/2005/8/layout/process3"/>
    <dgm:cxn modelId="{6ABE63FA-1782-4B12-AF29-B5591C0974C3}" srcId="{13865275-669F-445E-A984-FBD26C8F6B98}" destId="{7733C70B-0966-4C57-9CD8-D956757628F9}" srcOrd="0" destOrd="0" parTransId="{D7ED845B-BF2B-44B3-A00F-F9E07372EE56}" sibTransId="{09CFC644-2A7D-4FBE-8B98-59509AAC03FB}"/>
    <dgm:cxn modelId="{14B0CEFD-ED9F-4661-8E67-61C41C4D00BF}" type="presOf" srcId="{7406A927-E8D9-435E-A7C2-4568746D4200}" destId="{C4143453-FD08-499C-AC45-A26C18FDFBCC}" srcOrd="0" destOrd="0" presId="urn:microsoft.com/office/officeart/2005/8/layout/process3"/>
    <dgm:cxn modelId="{BE1A60A4-A2E8-482E-94EB-FFC6FDCC46AF}" type="presParOf" srcId="{A259F562-3F86-4A0A-832D-F2F9E8CE08E0}" destId="{6AD5DCCB-A529-4E86-971E-9A3AFAADF37F}" srcOrd="0" destOrd="0" presId="urn:microsoft.com/office/officeart/2005/8/layout/process3"/>
    <dgm:cxn modelId="{5BC13633-24EE-445E-AB86-7DAFAEE61358}" type="presParOf" srcId="{6AD5DCCB-A529-4E86-971E-9A3AFAADF37F}" destId="{217EC20A-0565-4F65-98D3-2E587B022698}" srcOrd="0" destOrd="0" presId="urn:microsoft.com/office/officeart/2005/8/layout/process3"/>
    <dgm:cxn modelId="{6A4E4688-2DB7-4D97-9E46-666A31C417BC}" type="presParOf" srcId="{6AD5DCCB-A529-4E86-971E-9A3AFAADF37F}" destId="{DFE7D9AE-DABA-45EC-A589-4DAF8BA90CE9}" srcOrd="1" destOrd="0" presId="urn:microsoft.com/office/officeart/2005/8/layout/process3"/>
    <dgm:cxn modelId="{110A225B-AE9B-4012-9997-DF9C57D14A4D}" type="presParOf" srcId="{6AD5DCCB-A529-4E86-971E-9A3AFAADF37F}" destId="{8F8537F1-06DC-4CBA-9DCC-B826BD5BEB3B}" srcOrd="2" destOrd="0" presId="urn:microsoft.com/office/officeart/2005/8/layout/process3"/>
    <dgm:cxn modelId="{07EBFF69-6804-4976-9D1A-94887B9502A6}" type="presParOf" srcId="{A259F562-3F86-4A0A-832D-F2F9E8CE08E0}" destId="{D1585183-F076-4D26-BBDD-002871E59183}" srcOrd="1" destOrd="0" presId="urn:microsoft.com/office/officeart/2005/8/layout/process3"/>
    <dgm:cxn modelId="{9CAC6186-F22B-42FA-9AEA-5D397623B447}" type="presParOf" srcId="{D1585183-F076-4D26-BBDD-002871E59183}" destId="{93467520-D45A-4B64-804A-F7B5A1574AEE}" srcOrd="0" destOrd="0" presId="urn:microsoft.com/office/officeart/2005/8/layout/process3"/>
    <dgm:cxn modelId="{ACE28EAE-E8CC-4CB6-9B8E-35921E5B3E6F}" type="presParOf" srcId="{A259F562-3F86-4A0A-832D-F2F9E8CE08E0}" destId="{1F521870-F22F-4366-A6D5-EC3879CA9A04}" srcOrd="2" destOrd="0" presId="urn:microsoft.com/office/officeart/2005/8/layout/process3"/>
    <dgm:cxn modelId="{709E897F-C74C-4CBF-BA68-8BE827F09389}" type="presParOf" srcId="{1F521870-F22F-4366-A6D5-EC3879CA9A04}" destId="{205963D1-023E-4F1D-8313-76FA049D1CCA}" srcOrd="0" destOrd="0" presId="urn:microsoft.com/office/officeart/2005/8/layout/process3"/>
    <dgm:cxn modelId="{345469BE-D83A-4201-B1ED-5338EE55954F}" type="presParOf" srcId="{1F521870-F22F-4366-A6D5-EC3879CA9A04}" destId="{99BBA457-4C84-464B-BFD0-96CCF2E6EF84}" srcOrd="1" destOrd="0" presId="urn:microsoft.com/office/officeart/2005/8/layout/process3"/>
    <dgm:cxn modelId="{5361E455-97F2-4251-AF31-5D9BFEBE9931}" type="presParOf" srcId="{1F521870-F22F-4366-A6D5-EC3879CA9A04}" destId="{68C1289A-5D44-47B8-8075-92217067678D}" srcOrd="2" destOrd="0" presId="urn:microsoft.com/office/officeart/2005/8/layout/process3"/>
    <dgm:cxn modelId="{9E01ADB5-4C77-4F9C-884B-EB1D45D53E41}" type="presParOf" srcId="{A259F562-3F86-4A0A-832D-F2F9E8CE08E0}" destId="{5DD17B1C-4BDB-4691-95D6-B60562133753}" srcOrd="3" destOrd="0" presId="urn:microsoft.com/office/officeart/2005/8/layout/process3"/>
    <dgm:cxn modelId="{2E529AA7-1494-4548-ABD8-5E9CC9436013}" type="presParOf" srcId="{5DD17B1C-4BDB-4691-95D6-B60562133753}" destId="{D5EC6BD0-50F7-4D7E-9FA6-319935D72F41}" srcOrd="0" destOrd="0" presId="urn:microsoft.com/office/officeart/2005/8/layout/process3"/>
    <dgm:cxn modelId="{A334F98F-FE75-48A5-9ADB-D10DFC933921}" type="presParOf" srcId="{A259F562-3F86-4A0A-832D-F2F9E8CE08E0}" destId="{1222AB4C-9602-4A08-8FB6-4472A80B8871}" srcOrd="4" destOrd="0" presId="urn:microsoft.com/office/officeart/2005/8/layout/process3"/>
    <dgm:cxn modelId="{F989BDDF-A9AE-4148-8BC8-3FFCC1468C51}" type="presParOf" srcId="{1222AB4C-9602-4A08-8FB6-4472A80B8871}" destId="{2AD572EF-549F-493D-A234-972ECED4613D}" srcOrd="0" destOrd="0" presId="urn:microsoft.com/office/officeart/2005/8/layout/process3"/>
    <dgm:cxn modelId="{C7DEDCF7-6E9B-48C5-8F3A-7BFE49E09D94}" type="presParOf" srcId="{1222AB4C-9602-4A08-8FB6-4472A80B8871}" destId="{82134A88-7536-4992-8F5C-C812111A0CBC}" srcOrd="1" destOrd="0" presId="urn:microsoft.com/office/officeart/2005/8/layout/process3"/>
    <dgm:cxn modelId="{5EEF171A-3F5E-48A1-AFB2-1082A0C5C481}" type="presParOf" srcId="{1222AB4C-9602-4A08-8FB6-4472A80B8871}" destId="{D5B4A175-9CB6-409E-8E54-42419F0EC76B}" srcOrd="2" destOrd="0" presId="urn:microsoft.com/office/officeart/2005/8/layout/process3"/>
    <dgm:cxn modelId="{F9407EA1-41DA-44B2-9DE2-D0A1AFF2BBAD}" type="presParOf" srcId="{A259F562-3F86-4A0A-832D-F2F9E8CE08E0}" destId="{63D8EF33-8A99-4B5A-8036-58A8BF14F77E}" srcOrd="5" destOrd="0" presId="urn:microsoft.com/office/officeart/2005/8/layout/process3"/>
    <dgm:cxn modelId="{E4632993-AC7F-43A2-9E12-EB03533DBDE8}" type="presParOf" srcId="{63D8EF33-8A99-4B5A-8036-58A8BF14F77E}" destId="{20C91865-55A2-4D57-A97B-2EF25810B216}" srcOrd="0" destOrd="0" presId="urn:microsoft.com/office/officeart/2005/8/layout/process3"/>
    <dgm:cxn modelId="{D62B8F35-B0A1-417A-9AAA-82216710ED27}" type="presParOf" srcId="{A259F562-3F86-4A0A-832D-F2F9E8CE08E0}" destId="{5718BC20-10FB-4360-974B-09547279EA4B}" srcOrd="6" destOrd="0" presId="urn:microsoft.com/office/officeart/2005/8/layout/process3"/>
    <dgm:cxn modelId="{ADE7696D-43C0-43B4-A504-7F1DBF28CE5C}" type="presParOf" srcId="{5718BC20-10FB-4360-974B-09547279EA4B}" destId="{C0BD2790-FB36-40C7-81D1-475C8540C630}" srcOrd="0" destOrd="0" presId="urn:microsoft.com/office/officeart/2005/8/layout/process3"/>
    <dgm:cxn modelId="{B4CDFC1B-B7F6-47E9-B527-FA1F84BCF90F}" type="presParOf" srcId="{5718BC20-10FB-4360-974B-09547279EA4B}" destId="{D51057B0-A61F-4C3C-966E-B5263AAEF682}" srcOrd="1" destOrd="0" presId="urn:microsoft.com/office/officeart/2005/8/layout/process3"/>
    <dgm:cxn modelId="{6CB2995B-87B7-4442-B22A-2C9DD850DD4B}" type="presParOf" srcId="{5718BC20-10FB-4360-974B-09547279EA4B}" destId="{C4143453-FD08-499C-AC45-A26C18FDFBCC}"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E7D9AE-DABA-45EC-A589-4DAF8BA90CE9}">
      <dsp:nvSpPr>
        <dsp:cNvPr id="0" name=""/>
        <dsp:cNvSpPr/>
      </dsp:nvSpPr>
      <dsp:spPr>
        <a:xfrm>
          <a:off x="1167" y="1217368"/>
          <a:ext cx="1466523" cy="8568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Pick your home and your school from the map</a:t>
          </a:r>
        </a:p>
      </dsp:txBody>
      <dsp:txXfrm>
        <a:off x="1167" y="1217368"/>
        <a:ext cx="1466523" cy="571262"/>
      </dsp:txXfrm>
    </dsp:sp>
    <dsp:sp modelId="{8F8537F1-06DC-4CBA-9DCC-B826BD5BEB3B}">
      <dsp:nvSpPr>
        <dsp:cNvPr id="0" name=""/>
        <dsp:cNvSpPr/>
      </dsp:nvSpPr>
      <dsp:spPr>
        <a:xfrm>
          <a:off x="301539" y="1788630"/>
          <a:ext cx="1466523" cy="7776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endParaRPr lang="en-US" sz="900" kern="1200" dirty="0"/>
        </a:p>
      </dsp:txBody>
      <dsp:txXfrm>
        <a:off x="324314" y="1811405"/>
        <a:ext cx="1420973" cy="732050"/>
      </dsp:txXfrm>
    </dsp:sp>
    <dsp:sp modelId="{D1585183-F076-4D26-BBDD-002871E59183}">
      <dsp:nvSpPr>
        <dsp:cNvPr id="0" name=""/>
        <dsp:cNvSpPr/>
      </dsp:nvSpPr>
      <dsp:spPr>
        <a:xfrm>
          <a:off x="1690010" y="1320438"/>
          <a:ext cx="471317" cy="36512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1690010" y="1393462"/>
        <a:ext cx="361780" cy="219074"/>
      </dsp:txXfrm>
    </dsp:sp>
    <dsp:sp modelId="{99BBA457-4C84-464B-BFD0-96CCF2E6EF84}">
      <dsp:nvSpPr>
        <dsp:cNvPr id="0" name=""/>
        <dsp:cNvSpPr/>
      </dsp:nvSpPr>
      <dsp:spPr>
        <a:xfrm>
          <a:off x="2356969" y="1217368"/>
          <a:ext cx="1466523" cy="8568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a:t>Generate a trial selection of possible routes</a:t>
          </a:r>
          <a:endParaRPr lang="en-US" sz="900" kern="1200" dirty="0"/>
        </a:p>
      </dsp:txBody>
      <dsp:txXfrm>
        <a:off x="2356969" y="1217368"/>
        <a:ext cx="1466523" cy="571262"/>
      </dsp:txXfrm>
    </dsp:sp>
    <dsp:sp modelId="{68C1289A-5D44-47B8-8075-92217067678D}">
      <dsp:nvSpPr>
        <dsp:cNvPr id="0" name=""/>
        <dsp:cNvSpPr/>
      </dsp:nvSpPr>
      <dsp:spPr>
        <a:xfrm>
          <a:off x="2657341" y="1788630"/>
          <a:ext cx="1466523" cy="7776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a:t>Use a common routefinding API like Google Maps</a:t>
          </a:r>
          <a:endParaRPr lang="en-US" sz="900" kern="1200" dirty="0"/>
        </a:p>
      </dsp:txBody>
      <dsp:txXfrm>
        <a:off x="2680116" y="1811405"/>
        <a:ext cx="1420973" cy="732050"/>
      </dsp:txXfrm>
    </dsp:sp>
    <dsp:sp modelId="{5DD17B1C-4BDB-4691-95D6-B60562133753}">
      <dsp:nvSpPr>
        <dsp:cNvPr id="0" name=""/>
        <dsp:cNvSpPr/>
      </dsp:nvSpPr>
      <dsp:spPr>
        <a:xfrm>
          <a:off x="4045813" y="1320438"/>
          <a:ext cx="471317" cy="36512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4045813" y="1393462"/>
        <a:ext cx="361780" cy="219074"/>
      </dsp:txXfrm>
    </dsp:sp>
    <dsp:sp modelId="{82134A88-7536-4992-8F5C-C812111A0CBC}">
      <dsp:nvSpPr>
        <dsp:cNvPr id="0" name=""/>
        <dsp:cNvSpPr/>
      </dsp:nvSpPr>
      <dsp:spPr>
        <a:xfrm>
          <a:off x="4712772" y="1217368"/>
          <a:ext cx="1466523" cy="8568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a:t>Apply simple decision analytic to identify the safest routes to school from the trial selection</a:t>
          </a:r>
          <a:endParaRPr lang="en-US" sz="900" kern="1200" dirty="0"/>
        </a:p>
      </dsp:txBody>
      <dsp:txXfrm>
        <a:off x="4712772" y="1217368"/>
        <a:ext cx="1466523" cy="571262"/>
      </dsp:txXfrm>
    </dsp:sp>
    <dsp:sp modelId="{D5B4A175-9CB6-409E-8E54-42419F0EC76B}">
      <dsp:nvSpPr>
        <dsp:cNvPr id="0" name=""/>
        <dsp:cNvSpPr/>
      </dsp:nvSpPr>
      <dsp:spPr>
        <a:xfrm>
          <a:off x="5013144" y="1788630"/>
          <a:ext cx="1466523" cy="7776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a:t>e.g. look for crosswalks and controlled intersections where trial routes cross major roads and apply scoring</a:t>
          </a:r>
          <a:endParaRPr lang="en-US" sz="900" kern="1200" dirty="0"/>
        </a:p>
      </dsp:txBody>
      <dsp:txXfrm>
        <a:off x="5035919" y="1811405"/>
        <a:ext cx="1420973" cy="732050"/>
      </dsp:txXfrm>
    </dsp:sp>
    <dsp:sp modelId="{63D8EF33-8A99-4B5A-8036-58A8BF14F77E}">
      <dsp:nvSpPr>
        <dsp:cNvPr id="0" name=""/>
        <dsp:cNvSpPr/>
      </dsp:nvSpPr>
      <dsp:spPr>
        <a:xfrm>
          <a:off x="6401615" y="1320438"/>
          <a:ext cx="471317" cy="36512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6401615" y="1393462"/>
        <a:ext cx="361780" cy="219074"/>
      </dsp:txXfrm>
    </dsp:sp>
    <dsp:sp modelId="{D51057B0-A61F-4C3C-966E-B5263AAEF682}">
      <dsp:nvSpPr>
        <dsp:cNvPr id="0" name=""/>
        <dsp:cNvSpPr/>
      </dsp:nvSpPr>
      <dsp:spPr>
        <a:xfrm>
          <a:off x="7068574" y="1217368"/>
          <a:ext cx="1466523" cy="8568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a:t>Present the user with a selection of the best options (i.e. the highest-scoring routes)</a:t>
          </a:r>
          <a:endParaRPr lang="en-US" sz="900" kern="1200" dirty="0"/>
        </a:p>
      </dsp:txBody>
      <dsp:txXfrm>
        <a:off x="7068574" y="1217368"/>
        <a:ext cx="1466523" cy="571262"/>
      </dsp:txXfrm>
    </dsp:sp>
    <dsp:sp modelId="{C4143453-FD08-499C-AC45-A26C18FDFBCC}">
      <dsp:nvSpPr>
        <dsp:cNvPr id="0" name=""/>
        <dsp:cNvSpPr/>
      </dsp:nvSpPr>
      <dsp:spPr>
        <a:xfrm>
          <a:off x="7368947" y="1788630"/>
          <a:ext cx="1466523" cy="7776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a:t>Offer supplementary insight into potential hazards along the way</a:t>
          </a:r>
          <a:endParaRPr lang="en-US" sz="900" kern="1200" dirty="0"/>
        </a:p>
      </dsp:txBody>
      <dsp:txXfrm>
        <a:off x="7391722" y="1811405"/>
        <a:ext cx="1420973" cy="732050"/>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8A45CD7-9454-489C-BCF0-3B1D83B51001}"/>
              </a:ext>
            </a:extLst>
          </p:cNvPr>
          <p:cNvSpPr>
            <a:spLocks noGrp="1"/>
          </p:cNvSpPr>
          <p:nvPr>
            <p:ph type="hdr" sz="quarter"/>
          </p:nvPr>
        </p:nvSpPr>
        <p:spPr>
          <a:xfrm>
            <a:off x="0" y="0"/>
            <a:ext cx="2946400" cy="498475"/>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5750987A-7912-44D0-9DAF-9517809DD4DF}"/>
              </a:ext>
            </a:extLst>
          </p:cNvPr>
          <p:cNvSpPr>
            <a:spLocks noGrp="1"/>
          </p:cNvSpPr>
          <p:nvPr>
            <p:ph type="dt" sz="quarter" idx="1"/>
          </p:nvPr>
        </p:nvSpPr>
        <p:spPr>
          <a:xfrm>
            <a:off x="3851275" y="0"/>
            <a:ext cx="2946400" cy="498475"/>
          </a:xfrm>
          <a:prstGeom prst="rect">
            <a:avLst/>
          </a:prstGeom>
        </p:spPr>
        <p:txBody>
          <a:bodyPr vert="horz" lIns="91440" tIns="45720" rIns="91440" bIns="45720" rtlCol="0"/>
          <a:lstStyle>
            <a:lvl1pPr algn="r">
              <a:defRPr sz="1200"/>
            </a:lvl1pPr>
          </a:lstStyle>
          <a:p>
            <a:fld id="{00E0A782-DC36-44A0-9EF5-F6B3B5C12E49}" type="datetimeFigureOut">
              <a:rPr lang="en-GB" smtClean="0"/>
              <a:t>08/09/2018</a:t>
            </a:fld>
            <a:endParaRPr lang="en-GB"/>
          </a:p>
        </p:txBody>
      </p:sp>
      <p:sp>
        <p:nvSpPr>
          <p:cNvPr id="4" name="Footer Placeholder 3">
            <a:extLst>
              <a:ext uri="{FF2B5EF4-FFF2-40B4-BE49-F238E27FC236}">
                <a16:creationId xmlns:a16="http://schemas.microsoft.com/office/drawing/2014/main" id="{7E721CC2-6B50-4469-B9AF-22408EE71EC7}"/>
              </a:ext>
            </a:extLst>
          </p:cNvPr>
          <p:cNvSpPr>
            <a:spLocks noGrp="1"/>
          </p:cNvSpPr>
          <p:nvPr>
            <p:ph type="ftr" sz="quarter" idx="2"/>
          </p:nvPr>
        </p:nvSpPr>
        <p:spPr>
          <a:xfrm>
            <a:off x="0" y="9431338"/>
            <a:ext cx="2946400" cy="498475"/>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357D316A-31AE-4200-9D68-C83DDB9D3DA3}"/>
              </a:ext>
            </a:extLst>
          </p:cNvPr>
          <p:cNvSpPr>
            <a:spLocks noGrp="1"/>
          </p:cNvSpPr>
          <p:nvPr>
            <p:ph type="sldNum" sz="quarter" idx="3"/>
          </p:nvPr>
        </p:nvSpPr>
        <p:spPr>
          <a:xfrm>
            <a:off x="3851275" y="9431338"/>
            <a:ext cx="2946400" cy="498475"/>
          </a:xfrm>
          <a:prstGeom prst="rect">
            <a:avLst/>
          </a:prstGeom>
        </p:spPr>
        <p:txBody>
          <a:bodyPr vert="horz" lIns="91440" tIns="45720" rIns="91440" bIns="45720" rtlCol="0" anchor="b"/>
          <a:lstStyle>
            <a:lvl1pPr algn="r">
              <a:defRPr sz="1200"/>
            </a:lvl1pPr>
          </a:lstStyle>
          <a:p>
            <a:fld id="{8072BDE4-D08E-49F0-BB61-0A814DE2AC8B}" type="slidenum">
              <a:rPr lang="en-GB" smtClean="0"/>
              <a:t>‹#›</a:t>
            </a:fld>
            <a:endParaRPr lang="en-GB"/>
          </a:p>
        </p:txBody>
      </p:sp>
    </p:spTree>
    <p:extLst>
      <p:ext uri="{BB962C8B-B14F-4D97-AF65-F5344CB8AC3E}">
        <p14:creationId xmlns:p14="http://schemas.microsoft.com/office/powerpoint/2010/main" val="83313815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gif>
</file>

<file path=ppt/media/image24.png>
</file>

<file path=ppt/media/image25.jpg>
</file>

<file path=ppt/media/image26.jpg>
</file>

<file path=ppt/media/image3.png>
</file>

<file path=ppt/media/image4.jpg>
</file>

<file path=ppt/media/image5.jpg>
</file>

<file path=ppt/media/image6.jpg>
</file>

<file path=ppt/media/image7.jpg>
</file>

<file path=ppt/media/image8.jpg>
</file>

<file path=ppt/media/image9.jp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46348" cy="498215"/>
          </a:xfrm>
          <a:prstGeom prst="rect">
            <a:avLst/>
          </a:prstGeom>
        </p:spPr>
        <p:txBody>
          <a:bodyPr vert="horz" lIns="92135" tIns="46067" rIns="92135" bIns="46067" rtlCol="0"/>
          <a:lstStyle>
            <a:lvl1pPr algn="l">
              <a:defRPr sz="1200"/>
            </a:lvl1pPr>
          </a:lstStyle>
          <a:p>
            <a:endParaRPr lang="en-GB"/>
          </a:p>
        </p:txBody>
      </p:sp>
      <p:sp>
        <p:nvSpPr>
          <p:cNvPr id="3" name="Date Placeholder 2"/>
          <p:cNvSpPr>
            <a:spLocks noGrp="1"/>
          </p:cNvSpPr>
          <p:nvPr>
            <p:ph type="dt" idx="1"/>
          </p:nvPr>
        </p:nvSpPr>
        <p:spPr>
          <a:xfrm>
            <a:off x="3851342" y="1"/>
            <a:ext cx="2946348" cy="498215"/>
          </a:xfrm>
          <a:prstGeom prst="rect">
            <a:avLst/>
          </a:prstGeom>
        </p:spPr>
        <p:txBody>
          <a:bodyPr vert="horz" lIns="92135" tIns="46067" rIns="92135" bIns="46067" rtlCol="0"/>
          <a:lstStyle>
            <a:lvl1pPr algn="r">
              <a:defRPr sz="1200"/>
            </a:lvl1pPr>
          </a:lstStyle>
          <a:p>
            <a:fld id="{2F4FEF18-17EB-4219-ACC6-102F9AEDAE3D}" type="datetimeFigureOut">
              <a:rPr lang="en-GB" smtClean="0"/>
              <a:t>08/09/2018</a:t>
            </a:fld>
            <a:endParaRPr lang="en-GB"/>
          </a:p>
        </p:txBody>
      </p:sp>
      <p:sp>
        <p:nvSpPr>
          <p:cNvPr id="4" name="Slide Image Placeholder 3"/>
          <p:cNvSpPr>
            <a:spLocks noGrp="1" noRot="1" noChangeAspect="1"/>
          </p:cNvSpPr>
          <p:nvPr>
            <p:ph type="sldImg" idx="2"/>
          </p:nvPr>
        </p:nvSpPr>
        <p:spPr>
          <a:xfrm>
            <a:off x="422275" y="1241425"/>
            <a:ext cx="5954713" cy="3349625"/>
          </a:xfrm>
          <a:prstGeom prst="rect">
            <a:avLst/>
          </a:prstGeom>
          <a:noFill/>
          <a:ln w="12700">
            <a:solidFill>
              <a:prstClr val="black"/>
            </a:solidFill>
          </a:ln>
        </p:spPr>
        <p:txBody>
          <a:bodyPr vert="horz" lIns="92135" tIns="46067" rIns="92135" bIns="46067" rtlCol="0" anchor="ctr"/>
          <a:lstStyle/>
          <a:p>
            <a:endParaRPr lang="en-GB"/>
          </a:p>
        </p:txBody>
      </p:sp>
      <p:sp>
        <p:nvSpPr>
          <p:cNvPr id="5" name="Notes Placeholder 4"/>
          <p:cNvSpPr>
            <a:spLocks noGrp="1"/>
          </p:cNvSpPr>
          <p:nvPr>
            <p:ph type="body" sz="quarter" idx="3"/>
          </p:nvPr>
        </p:nvSpPr>
        <p:spPr>
          <a:xfrm>
            <a:off x="679927" y="4778723"/>
            <a:ext cx="5439410" cy="3909864"/>
          </a:xfrm>
          <a:prstGeom prst="rect">
            <a:avLst/>
          </a:prstGeom>
        </p:spPr>
        <p:txBody>
          <a:bodyPr vert="horz" lIns="92135" tIns="46067" rIns="92135" bIns="46067"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31600"/>
            <a:ext cx="2946348" cy="498214"/>
          </a:xfrm>
          <a:prstGeom prst="rect">
            <a:avLst/>
          </a:prstGeom>
        </p:spPr>
        <p:txBody>
          <a:bodyPr vert="horz" lIns="92135" tIns="46067" rIns="92135" bIns="46067" rtlCol="0" anchor="b"/>
          <a:lstStyle>
            <a:lvl1pPr algn="l">
              <a:defRPr sz="1200"/>
            </a:lvl1pPr>
          </a:lstStyle>
          <a:p>
            <a:endParaRPr lang="en-GB"/>
          </a:p>
        </p:txBody>
      </p:sp>
      <p:sp>
        <p:nvSpPr>
          <p:cNvPr id="7" name="Slide Number Placeholder 6"/>
          <p:cNvSpPr>
            <a:spLocks noGrp="1"/>
          </p:cNvSpPr>
          <p:nvPr>
            <p:ph type="sldNum" sz="quarter" idx="5"/>
          </p:nvPr>
        </p:nvSpPr>
        <p:spPr>
          <a:xfrm>
            <a:off x="3851342" y="9431600"/>
            <a:ext cx="2946348" cy="498214"/>
          </a:xfrm>
          <a:prstGeom prst="rect">
            <a:avLst/>
          </a:prstGeom>
        </p:spPr>
        <p:txBody>
          <a:bodyPr vert="horz" lIns="92135" tIns="46067" rIns="92135" bIns="46067" rtlCol="0" anchor="b"/>
          <a:lstStyle>
            <a:lvl1pPr algn="r">
              <a:defRPr sz="1200"/>
            </a:lvl1pPr>
          </a:lstStyle>
          <a:p>
            <a:fld id="{488DCF99-22F0-4D4D-88B7-7F1565E49F52}" type="slidenum">
              <a:rPr lang="en-GB" smtClean="0"/>
              <a:t>‹#›</a:t>
            </a:fld>
            <a:endParaRPr lang="en-GB"/>
          </a:p>
        </p:txBody>
      </p:sp>
    </p:spTree>
    <p:extLst>
      <p:ext uri="{BB962C8B-B14F-4D97-AF65-F5344CB8AC3E}">
        <p14:creationId xmlns:p14="http://schemas.microsoft.com/office/powerpoint/2010/main" val="793477462"/>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mn-lt"/>
                <a:ea typeface="+mn-ea"/>
                <a:cs typeface="+mn-cs"/>
              </a:rPr>
              <a:t>While fatalities and serious injuries are on the decline in Vancouver, they continue to occur in our network. We all came here this weekend to work toward the city’s goal of zero traffic related fatalities by 2040, because we all know that even one tragic incident is too many.</a:t>
            </a:r>
            <a:endParaRPr lang="en-CA" sz="9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88DCF99-22F0-4D4D-88B7-7F1565E49F52}" type="slidenum">
              <a:rPr lang="en-GB" smtClean="0"/>
              <a:t>1</a:t>
            </a:fld>
            <a:endParaRPr lang="en-GB"/>
          </a:p>
        </p:txBody>
      </p:sp>
    </p:spTree>
    <p:extLst>
      <p:ext uri="{BB962C8B-B14F-4D97-AF65-F5344CB8AC3E}">
        <p14:creationId xmlns:p14="http://schemas.microsoft.com/office/powerpoint/2010/main" val="37817381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8DCF99-22F0-4D4D-88B7-7F1565E49F52}" type="slidenum">
              <a:rPr lang="en-GB" smtClean="0"/>
              <a:t>14</a:t>
            </a:fld>
            <a:endParaRPr lang="en-GB"/>
          </a:p>
        </p:txBody>
      </p:sp>
    </p:spTree>
    <p:extLst>
      <p:ext uri="{BB962C8B-B14F-4D97-AF65-F5344CB8AC3E}">
        <p14:creationId xmlns:p14="http://schemas.microsoft.com/office/powerpoint/2010/main" val="3236677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 </a:t>
            </a:r>
            <a:r>
              <a:rPr lang="en-GB" sz="900" dirty="0">
                <a:solidFill>
                  <a:schemeClr val="bg1"/>
                </a:solidFill>
              </a:rPr>
              <a:t>How unique is the solution?</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2 </a:t>
            </a:r>
            <a:r>
              <a:rPr lang="en-GB" sz="900" dirty="0">
                <a:solidFill>
                  <a:srgbClr val="FFFFFF"/>
                </a:solidFill>
              </a:rPr>
              <a:t>How easily can the solution be implemented?</a:t>
            </a:r>
            <a:endParaRPr lang="en-US" dirty="0"/>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3 </a:t>
            </a:r>
            <a:r>
              <a:rPr lang="en-GB" sz="900" dirty="0">
                <a:solidFill>
                  <a:srgbClr val="FFFFFF"/>
                </a:solidFill>
              </a:rPr>
              <a:t>What is the overall experience of a person using the product?</a:t>
            </a:r>
            <a:endParaRPr lang="en-US" dirty="0"/>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4 </a:t>
            </a:r>
            <a:r>
              <a:rPr lang="en-GB" sz="900" dirty="0">
                <a:solidFill>
                  <a:schemeClr val="bg1"/>
                </a:solidFill>
              </a:rPr>
              <a:t>Is the solution scalable? Will it continue to be relevant for the foreseeable future?</a:t>
            </a:r>
          </a:p>
          <a:p>
            <a:pPr marL="0" marR="0" lvl="0" indent="0" algn="l" defTabSz="685800" rtl="0" eaLnBrk="1" fontAlgn="auto" latinLnBrk="0" hangingPunct="1">
              <a:lnSpc>
                <a:spcPct val="100000"/>
              </a:lnSpc>
              <a:spcBef>
                <a:spcPts val="0"/>
              </a:spcBef>
              <a:spcAft>
                <a:spcPts val="0"/>
              </a:spcAft>
              <a:buClrTx/>
              <a:buSzTx/>
              <a:buFontTx/>
              <a:buNone/>
              <a:tabLst/>
              <a:defRPr/>
            </a:pPr>
            <a:r>
              <a:rPr lang="en-GB" sz="900" dirty="0">
                <a:solidFill>
                  <a:schemeClr val="bg1"/>
                </a:solidFill>
              </a:rPr>
              <a:t>5 Did the solution clearly identify the problem they are attempting to solve? Is the solution relevant to the identified challenge?</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GB" sz="900" dirty="0">
              <a:solidFill>
                <a:schemeClr val="bg1"/>
              </a:solidFill>
            </a:endParaRPr>
          </a:p>
          <a:p>
            <a:endParaRPr lang="en-US" dirty="0"/>
          </a:p>
        </p:txBody>
      </p:sp>
      <p:sp>
        <p:nvSpPr>
          <p:cNvPr id="4" name="Slide Number Placeholder 3"/>
          <p:cNvSpPr>
            <a:spLocks noGrp="1"/>
          </p:cNvSpPr>
          <p:nvPr>
            <p:ph type="sldNum" sz="quarter" idx="10"/>
          </p:nvPr>
        </p:nvSpPr>
        <p:spPr/>
        <p:txBody>
          <a:bodyPr/>
          <a:lstStyle/>
          <a:p>
            <a:fld id="{488DCF99-22F0-4D4D-88B7-7F1565E49F52}" type="slidenum">
              <a:rPr lang="en-GB" smtClean="0"/>
              <a:t>16</a:t>
            </a:fld>
            <a:endParaRPr lang="en-GB"/>
          </a:p>
        </p:txBody>
      </p:sp>
    </p:spTree>
    <p:extLst>
      <p:ext uri="{BB962C8B-B14F-4D97-AF65-F5344CB8AC3E}">
        <p14:creationId xmlns:p14="http://schemas.microsoft.com/office/powerpoint/2010/main" val="28611655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8DCF99-22F0-4D4D-88B7-7F1565E49F52}" type="slidenum">
              <a:rPr lang="en-GB" smtClean="0"/>
              <a:t>3</a:t>
            </a:fld>
            <a:endParaRPr lang="en-GB"/>
          </a:p>
        </p:txBody>
      </p:sp>
    </p:spTree>
    <p:extLst>
      <p:ext uri="{BB962C8B-B14F-4D97-AF65-F5344CB8AC3E}">
        <p14:creationId xmlns:p14="http://schemas.microsoft.com/office/powerpoint/2010/main" val="794558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88DCF99-22F0-4D4D-88B7-7F1565E49F52}" type="slidenum">
              <a:rPr lang="en-GB" smtClean="0"/>
              <a:t>4</a:t>
            </a:fld>
            <a:endParaRPr lang="en-GB"/>
          </a:p>
        </p:txBody>
      </p:sp>
    </p:spTree>
    <p:extLst>
      <p:ext uri="{BB962C8B-B14F-4D97-AF65-F5344CB8AC3E}">
        <p14:creationId xmlns:p14="http://schemas.microsoft.com/office/powerpoint/2010/main" val="16778624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900" kern="1200" dirty="0">
                <a:solidFill>
                  <a:schemeClr val="tx1"/>
                </a:solidFill>
                <a:effectLst/>
                <a:latin typeface="+mn-lt"/>
                <a:ea typeface="+mn-ea"/>
                <a:cs typeface="+mn-cs"/>
              </a:rPr>
              <a:t>Since 2012, city staff have been working hard with schools and communities to identify transportation challenges and opportunities, with the aim of:</a:t>
            </a:r>
          </a:p>
          <a:p>
            <a:pPr lvl="0"/>
            <a:r>
              <a:rPr lang="en-CA" sz="900" kern="1200" dirty="0">
                <a:solidFill>
                  <a:schemeClr val="tx1"/>
                </a:solidFill>
                <a:effectLst/>
                <a:latin typeface="+mn-lt"/>
                <a:ea typeface="+mn-ea"/>
                <a:cs typeface="+mn-cs"/>
              </a:rPr>
              <a:t>Improving walking and cycling infrastructure around schools, and</a:t>
            </a:r>
          </a:p>
          <a:p>
            <a:pPr lvl="0"/>
            <a:r>
              <a:rPr lang="en-CA" sz="900" kern="1200" dirty="0">
                <a:solidFill>
                  <a:schemeClr val="tx1"/>
                </a:solidFill>
                <a:effectLst/>
                <a:latin typeface="+mn-lt"/>
                <a:ea typeface="+mn-ea"/>
                <a:cs typeface="+mn-cs"/>
              </a:rPr>
              <a:t>Increasing education and awareness around active transportation</a:t>
            </a:r>
          </a:p>
          <a:p>
            <a:r>
              <a:rPr lang="en-CA" sz="900" kern="1200" dirty="0">
                <a:solidFill>
                  <a:schemeClr val="tx1"/>
                </a:solidFill>
                <a:effectLst/>
                <a:latin typeface="+mn-lt"/>
                <a:ea typeface="+mn-ea"/>
                <a:cs typeface="+mn-cs"/>
              </a:rPr>
              <a:t>During this time, action plans and best walking and cycling route maps have been developed for schools that have participated in the School Active Travel Planning program. Each year, current resources allow four or five schools to participate in the program.</a:t>
            </a:r>
          </a:p>
          <a:p>
            <a:endParaRPr lang="en-CA" dirty="0"/>
          </a:p>
          <a:p>
            <a:endParaRPr lang="en-CA" dirty="0"/>
          </a:p>
        </p:txBody>
      </p:sp>
      <p:sp>
        <p:nvSpPr>
          <p:cNvPr id="4" name="Slide Number Placeholder 3"/>
          <p:cNvSpPr>
            <a:spLocks noGrp="1"/>
          </p:cNvSpPr>
          <p:nvPr>
            <p:ph type="sldNum" sz="quarter" idx="10"/>
          </p:nvPr>
        </p:nvSpPr>
        <p:spPr/>
        <p:txBody>
          <a:bodyPr/>
          <a:lstStyle/>
          <a:p>
            <a:fld id="{488DCF99-22F0-4D4D-88B7-7F1565E49F52}" type="slidenum">
              <a:rPr lang="en-GB" smtClean="0"/>
              <a:t>6</a:t>
            </a:fld>
            <a:endParaRPr lang="en-GB"/>
          </a:p>
        </p:txBody>
      </p:sp>
    </p:spTree>
    <p:extLst>
      <p:ext uri="{BB962C8B-B14F-4D97-AF65-F5344CB8AC3E}">
        <p14:creationId xmlns:p14="http://schemas.microsoft.com/office/powerpoint/2010/main" val="1479596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900" kern="1200" dirty="0">
                <a:solidFill>
                  <a:schemeClr val="tx1"/>
                </a:solidFill>
                <a:effectLst/>
                <a:latin typeface="+mn-lt"/>
                <a:ea typeface="+mn-ea"/>
                <a:cs typeface="+mn-cs"/>
              </a:rPr>
              <a:t>But what if there was a way to streamline this process? </a:t>
            </a:r>
          </a:p>
          <a:p>
            <a:r>
              <a:rPr lang="en-CA" sz="900" kern="1200" dirty="0">
                <a:solidFill>
                  <a:schemeClr val="tx1"/>
                </a:solidFill>
                <a:effectLst/>
                <a:latin typeface="+mn-lt"/>
                <a:ea typeface="+mn-ea"/>
                <a:cs typeface="+mn-cs"/>
              </a:rPr>
              <a:t>And what if parents had the best possible information to get their kids to school safely</a:t>
            </a:r>
          </a:p>
          <a:p>
            <a:r>
              <a:rPr lang="en-CA" sz="900" kern="1200" dirty="0">
                <a:solidFill>
                  <a:schemeClr val="tx1"/>
                </a:solidFill>
                <a:effectLst/>
                <a:latin typeface="+mn-lt"/>
                <a:ea typeface="+mn-ea"/>
                <a:cs typeface="+mn-cs"/>
              </a:rPr>
              <a:t>At their fingertips</a:t>
            </a:r>
          </a:p>
          <a:p>
            <a:r>
              <a:rPr lang="en-CA" sz="900" kern="1200" dirty="0">
                <a:solidFill>
                  <a:schemeClr val="tx1"/>
                </a:solidFill>
                <a:effectLst/>
                <a:latin typeface="+mn-lt"/>
                <a:ea typeface="+mn-ea"/>
                <a:cs typeface="+mn-cs"/>
              </a:rPr>
              <a:t>And updated in real time?</a:t>
            </a:r>
          </a:p>
          <a:p>
            <a:r>
              <a:rPr lang="en-CA" sz="900" kern="1200" dirty="0">
                <a:solidFill>
                  <a:schemeClr val="tx1"/>
                </a:solidFill>
                <a:effectLst/>
                <a:latin typeface="+mn-lt"/>
                <a:ea typeface="+mn-ea"/>
                <a:cs typeface="+mn-cs"/>
              </a:rPr>
              <a:t>What if we could go from planning for 4 schools a year</a:t>
            </a:r>
          </a:p>
          <a:p>
            <a:r>
              <a:rPr lang="en-CA" sz="900" kern="1200">
                <a:solidFill>
                  <a:schemeClr val="tx1"/>
                </a:solidFill>
                <a:effectLst/>
                <a:latin typeface="+mn-lt"/>
                <a:ea typeface="+mn-ea"/>
                <a:cs typeface="+mn-cs"/>
              </a:rPr>
              <a:t>To every school this year?</a:t>
            </a:r>
          </a:p>
          <a:p>
            <a:endParaRPr lang="en-CA"/>
          </a:p>
        </p:txBody>
      </p:sp>
      <p:sp>
        <p:nvSpPr>
          <p:cNvPr id="4" name="Slide Number Placeholder 3"/>
          <p:cNvSpPr>
            <a:spLocks noGrp="1"/>
          </p:cNvSpPr>
          <p:nvPr>
            <p:ph type="sldNum" sz="quarter" idx="10"/>
          </p:nvPr>
        </p:nvSpPr>
        <p:spPr/>
        <p:txBody>
          <a:bodyPr/>
          <a:lstStyle/>
          <a:p>
            <a:fld id="{488DCF99-22F0-4D4D-88B7-7F1565E49F52}" type="slidenum">
              <a:rPr lang="en-GB" smtClean="0"/>
              <a:t>8</a:t>
            </a:fld>
            <a:endParaRPr lang="en-GB"/>
          </a:p>
        </p:txBody>
      </p:sp>
    </p:spTree>
    <p:extLst>
      <p:ext uri="{BB962C8B-B14F-4D97-AF65-F5344CB8AC3E}">
        <p14:creationId xmlns:p14="http://schemas.microsoft.com/office/powerpoint/2010/main" val="422412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Britannia GOOGLE MAPS ROUTES</a:t>
            </a:r>
          </a:p>
        </p:txBody>
      </p:sp>
      <p:sp>
        <p:nvSpPr>
          <p:cNvPr id="4" name="Slide Number Placeholder 3"/>
          <p:cNvSpPr>
            <a:spLocks noGrp="1"/>
          </p:cNvSpPr>
          <p:nvPr>
            <p:ph type="sldNum" sz="quarter" idx="10"/>
          </p:nvPr>
        </p:nvSpPr>
        <p:spPr/>
        <p:txBody>
          <a:bodyPr/>
          <a:lstStyle/>
          <a:p>
            <a:fld id="{488DCF99-22F0-4D4D-88B7-7F1565E49F52}" type="slidenum">
              <a:rPr lang="en-GB" smtClean="0"/>
              <a:t>9</a:t>
            </a:fld>
            <a:endParaRPr lang="en-GB"/>
          </a:p>
        </p:txBody>
      </p:sp>
    </p:spTree>
    <p:extLst>
      <p:ext uri="{BB962C8B-B14F-4D97-AF65-F5344CB8AC3E}">
        <p14:creationId xmlns:p14="http://schemas.microsoft.com/office/powerpoint/2010/main" val="9960883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Britannia </a:t>
            </a:r>
            <a:r>
              <a:rPr lang="en-CA"/>
              <a:t>GOOGLE MAPS </a:t>
            </a:r>
            <a:r>
              <a:rPr lang="en-CA" dirty="0"/>
              <a:t>CHOSEN </a:t>
            </a:r>
            <a:r>
              <a:rPr lang="en-CA"/>
              <a:t>ROUTE</a:t>
            </a:r>
          </a:p>
        </p:txBody>
      </p:sp>
      <p:sp>
        <p:nvSpPr>
          <p:cNvPr id="4" name="Slide Number Placeholder 3"/>
          <p:cNvSpPr>
            <a:spLocks noGrp="1"/>
          </p:cNvSpPr>
          <p:nvPr>
            <p:ph type="sldNum" sz="quarter" idx="10"/>
          </p:nvPr>
        </p:nvSpPr>
        <p:spPr/>
        <p:txBody>
          <a:bodyPr/>
          <a:lstStyle/>
          <a:p>
            <a:fld id="{488DCF99-22F0-4D4D-88B7-7F1565E49F52}" type="slidenum">
              <a:rPr lang="en-GB" smtClean="0"/>
              <a:t>10</a:t>
            </a:fld>
            <a:endParaRPr lang="en-GB"/>
          </a:p>
        </p:txBody>
      </p:sp>
    </p:spTree>
    <p:extLst>
      <p:ext uri="{BB962C8B-B14F-4D97-AF65-F5344CB8AC3E}">
        <p14:creationId xmlns:p14="http://schemas.microsoft.com/office/powerpoint/2010/main" val="23628454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Britannia - </a:t>
            </a:r>
            <a:r>
              <a:rPr lang="en-CA" dirty="0" err="1"/>
              <a:t>SafeStroll</a:t>
            </a:r>
            <a:r>
              <a:rPr lang="en-CA" dirty="0"/>
              <a:t> Route</a:t>
            </a:r>
          </a:p>
        </p:txBody>
      </p:sp>
      <p:sp>
        <p:nvSpPr>
          <p:cNvPr id="4" name="Slide Number Placeholder 3"/>
          <p:cNvSpPr>
            <a:spLocks noGrp="1"/>
          </p:cNvSpPr>
          <p:nvPr>
            <p:ph type="sldNum" sz="quarter" idx="10"/>
          </p:nvPr>
        </p:nvSpPr>
        <p:spPr/>
        <p:txBody>
          <a:bodyPr/>
          <a:lstStyle/>
          <a:p>
            <a:fld id="{488DCF99-22F0-4D4D-88B7-7F1565E49F52}" type="slidenum">
              <a:rPr lang="en-GB" smtClean="0"/>
              <a:t>11</a:t>
            </a:fld>
            <a:endParaRPr lang="en-GB"/>
          </a:p>
        </p:txBody>
      </p:sp>
    </p:spTree>
    <p:extLst>
      <p:ext uri="{BB962C8B-B14F-4D97-AF65-F5344CB8AC3E}">
        <p14:creationId xmlns:p14="http://schemas.microsoft.com/office/powerpoint/2010/main" val="2022547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GIF</a:t>
            </a:r>
          </a:p>
        </p:txBody>
      </p:sp>
      <p:sp>
        <p:nvSpPr>
          <p:cNvPr id="4" name="Slide Number Placeholder 3"/>
          <p:cNvSpPr>
            <a:spLocks noGrp="1"/>
          </p:cNvSpPr>
          <p:nvPr>
            <p:ph type="sldNum" sz="quarter" idx="10"/>
          </p:nvPr>
        </p:nvSpPr>
        <p:spPr/>
        <p:txBody>
          <a:bodyPr/>
          <a:lstStyle/>
          <a:p>
            <a:fld id="{488DCF99-22F0-4D4D-88B7-7F1565E49F52}" type="slidenum">
              <a:rPr lang="en-GB" smtClean="0"/>
              <a:t>12</a:t>
            </a:fld>
            <a:endParaRPr lang="en-GB"/>
          </a:p>
        </p:txBody>
      </p:sp>
    </p:spTree>
    <p:extLst>
      <p:ext uri="{BB962C8B-B14F-4D97-AF65-F5344CB8AC3E}">
        <p14:creationId xmlns:p14="http://schemas.microsoft.com/office/powerpoint/2010/main" val="24330457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7.jpg"/><Relationship Id="rId4" Type="http://schemas.openxmlformats.org/officeDocument/2006/relationships/image" Target="../media/image6.jpg"/></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Master" Target="../slideMasters/slideMaster2.xml"/><Relationship Id="rId5" Type="http://schemas.openxmlformats.org/officeDocument/2006/relationships/image" Target="../media/image7.jpg"/><Relationship Id="rId4" Type="http://schemas.openxmlformats.org/officeDocument/2006/relationships/image" Target="../media/image6.jpg"/></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pic>
        <p:nvPicPr>
          <p:cNvPr id="7" name="Picture 2" descr="P:\Croydon\VOY\BDS\NewDesignStudio\Henry\Brand Guidelines and Elements\Mott MaDonald Brand Elements\Logos\Vertical Logo\Photoshop\PNG\MM-Logo-White.png">
            <a:extLst>
              <a:ext uri="{FF2B5EF4-FFF2-40B4-BE49-F238E27FC236}">
                <a16:creationId xmlns:a16="http://schemas.microsoft.com/office/drawing/2014/main" id="{17252F3F-F991-46A0-A89E-641E8EA9B53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tretch>
            <a:fillRect/>
          </a:stretch>
        </p:blipFill>
        <p:spPr bwMode="auto">
          <a:xfrm>
            <a:off x="298583" y="301626"/>
            <a:ext cx="848011" cy="749623"/>
          </a:xfrm>
          <a:prstGeom prst="rect">
            <a:avLst/>
          </a:prstGeom>
          <a:extLst>
            <a:ext uri="{909E8E84-426E-40DD-AFC4-6F175D3DCCD1}">
              <a14:hiddenFill xmlns:a14="http://schemas.microsoft.com/office/drawing/2010/main">
                <a:solidFill>
                  <a:srgbClr val="FFFFFF"/>
                </a:solidFill>
              </a14:hiddenFill>
            </a:ext>
          </a:extLst>
        </p:spPr>
      </p:pic>
      <p:sp>
        <p:nvSpPr>
          <p:cNvPr id="9" name="Title 6">
            <a:extLst>
              <a:ext uri="{FF2B5EF4-FFF2-40B4-BE49-F238E27FC236}">
                <a16:creationId xmlns:a16="http://schemas.microsoft.com/office/drawing/2014/main" id="{E9F5792D-3723-4361-A9ED-10258F155040}"/>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
        <p:nvSpPr>
          <p:cNvPr id="8" name="Freeform: Shape 7">
            <a:extLst>
              <a:ext uri="{FF2B5EF4-FFF2-40B4-BE49-F238E27FC236}">
                <a16:creationId xmlns:a16="http://schemas.microsoft.com/office/drawing/2014/main" id="{D5341B35-9577-4F97-A2E3-488C607C2310}"/>
              </a:ext>
            </a:extLst>
          </p:cNvPr>
          <p:cNvSpPr/>
          <p:nvPr userDrawn="1"/>
        </p:nvSpPr>
        <p:spPr>
          <a:xfrm>
            <a:off x="5561174" y="1381517"/>
            <a:ext cx="3582826" cy="3761983"/>
          </a:xfrm>
          <a:custGeom>
            <a:avLst/>
            <a:gdLst>
              <a:gd name="connsiteX0" fmla="*/ 1699109 w 3582826"/>
              <a:gd name="connsiteY0" fmla="*/ 0 h 3761983"/>
              <a:gd name="connsiteX1" fmla="*/ 3500932 w 3582826"/>
              <a:gd name="connsiteY1" fmla="*/ 603529 h 3761983"/>
              <a:gd name="connsiteX2" fmla="*/ 3582826 w 3582826"/>
              <a:gd name="connsiteY2" fmla="*/ 670682 h 3761983"/>
              <a:gd name="connsiteX3" fmla="*/ 3582826 w 3582826"/>
              <a:gd name="connsiteY3" fmla="*/ 3761983 h 3761983"/>
              <a:gd name="connsiteX4" fmla="*/ 3262516 w 3582826"/>
              <a:gd name="connsiteY4" fmla="*/ 3761983 h 3761983"/>
              <a:gd name="connsiteX5" fmla="*/ 3283901 w 3582826"/>
              <a:gd name="connsiteY5" fmla="*/ 3533863 h 3761983"/>
              <a:gd name="connsiteX6" fmla="*/ 1641950 w 3582826"/>
              <a:gd name="connsiteY6" fmla="*/ 1768151 h 3761983"/>
              <a:gd name="connsiteX7" fmla="*/ 1641950 w 3582826"/>
              <a:gd name="connsiteY7" fmla="*/ 1768153 h 3761983"/>
              <a:gd name="connsiteX8" fmla="*/ 1644218 w 3582826"/>
              <a:gd name="connsiteY8" fmla="*/ 1768276 h 3761983"/>
              <a:gd name="connsiteX9" fmla="*/ 1644218 w 3582826"/>
              <a:gd name="connsiteY9" fmla="*/ 3761983 h 3761983"/>
              <a:gd name="connsiteX10" fmla="*/ 1641950 w 3582826"/>
              <a:gd name="connsiteY10" fmla="*/ 3761983 h 3761983"/>
              <a:gd name="connsiteX11" fmla="*/ 1635602 w 3582826"/>
              <a:gd name="connsiteY11" fmla="*/ 3761983 h 3761983"/>
              <a:gd name="connsiteX12" fmla="*/ 21384 w 3582826"/>
              <a:gd name="connsiteY12" fmla="*/ 3761983 h 3761983"/>
              <a:gd name="connsiteX13" fmla="*/ 0 w 3582826"/>
              <a:gd name="connsiteY13" fmla="*/ 3533865 h 3761983"/>
              <a:gd name="connsiteX14" fmla="*/ 1474070 w 3582826"/>
              <a:gd name="connsiteY14" fmla="*/ 1777269 h 3761983"/>
              <a:gd name="connsiteX15" fmla="*/ 1635602 w 3582826"/>
              <a:gd name="connsiteY15" fmla="*/ 1768498 h 3761983"/>
              <a:gd name="connsiteX16" fmla="*/ 1635602 w 3582826"/>
              <a:gd name="connsiteY16" fmla="*/ 1761 h 3761983"/>
              <a:gd name="connsiteX17" fmla="*/ 1699109 w 3582826"/>
              <a:gd name="connsiteY17" fmla="*/ 0 h 3761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82826" h="3761983">
                <a:moveTo>
                  <a:pt x="1699109" y="0"/>
                </a:moveTo>
                <a:cubicBezTo>
                  <a:pt x="2366545" y="0"/>
                  <a:pt x="2986591" y="222492"/>
                  <a:pt x="3500932" y="603529"/>
                </a:cubicBezTo>
                <a:lnTo>
                  <a:pt x="3582826" y="670682"/>
                </a:lnTo>
                <a:lnTo>
                  <a:pt x="3582826" y="3761983"/>
                </a:lnTo>
                <a:lnTo>
                  <a:pt x="3262516" y="3761983"/>
                </a:lnTo>
                <a:lnTo>
                  <a:pt x="3283901" y="3533863"/>
                </a:lnTo>
                <a:cubicBezTo>
                  <a:pt x="3283901" y="2558687"/>
                  <a:pt x="2548775" y="1768151"/>
                  <a:pt x="1641950" y="1768151"/>
                </a:cubicBezTo>
                <a:lnTo>
                  <a:pt x="1641950" y="1768153"/>
                </a:lnTo>
                <a:lnTo>
                  <a:pt x="1644218" y="1768276"/>
                </a:lnTo>
                <a:lnTo>
                  <a:pt x="1644218" y="3761983"/>
                </a:lnTo>
                <a:lnTo>
                  <a:pt x="1641950" y="3761983"/>
                </a:lnTo>
                <a:lnTo>
                  <a:pt x="1635602" y="3761983"/>
                </a:lnTo>
                <a:lnTo>
                  <a:pt x="21384" y="3761983"/>
                </a:lnTo>
                <a:lnTo>
                  <a:pt x="0" y="3533865"/>
                </a:lnTo>
                <a:cubicBezTo>
                  <a:pt x="0" y="2619638"/>
                  <a:pt x="646107" y="1867691"/>
                  <a:pt x="1474070" y="1777269"/>
                </a:cubicBezTo>
                <a:lnTo>
                  <a:pt x="1635602" y="1768498"/>
                </a:lnTo>
                <a:lnTo>
                  <a:pt x="1635602" y="1761"/>
                </a:lnTo>
                <a:cubicBezTo>
                  <a:pt x="1656709" y="226"/>
                  <a:pt x="1677886" y="0"/>
                  <a:pt x="1699109"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38" tIns="45719" rIns="91438" bIns="45719" rtlCol="0" anchor="ctr">
            <a:noAutofit/>
          </a:bodyPr>
          <a:lstStyle/>
          <a:p>
            <a:pPr algn="ctr"/>
            <a:endParaRPr lang="en-GB"/>
          </a:p>
        </p:txBody>
      </p:sp>
    </p:spTree>
    <p:extLst>
      <p:ext uri="{BB962C8B-B14F-4D97-AF65-F5344CB8AC3E}">
        <p14:creationId xmlns:p14="http://schemas.microsoft.com/office/powerpoint/2010/main" val="19294830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04">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33" name="Freeform: Shape 32">
            <a:extLst>
              <a:ext uri="{FF2B5EF4-FFF2-40B4-BE49-F238E27FC236}">
                <a16:creationId xmlns:a16="http://schemas.microsoft.com/office/drawing/2014/main" id="{55ED79B8-E1B7-4C5F-BAB3-5564328C2798}"/>
              </a:ext>
            </a:extLst>
          </p:cNvPr>
          <p:cNvSpPr/>
          <p:nvPr userDrawn="1"/>
        </p:nvSpPr>
        <p:spPr>
          <a:xfrm flipH="1">
            <a:off x="4365706" y="1215011"/>
            <a:ext cx="4778294" cy="3928489"/>
          </a:xfrm>
          <a:custGeom>
            <a:avLst/>
            <a:gdLst>
              <a:gd name="connsiteX0" fmla="*/ 1838640 w 4778294"/>
              <a:gd name="connsiteY0" fmla="*/ 0 h 3928489"/>
              <a:gd name="connsiteX1" fmla="*/ 0 w 4778294"/>
              <a:gd name="connsiteY1" fmla="*/ 1838641 h 3928489"/>
              <a:gd name="connsiteX2" fmla="*/ 0 w 4778294"/>
              <a:gd name="connsiteY2" fmla="*/ 3928489 h 3928489"/>
              <a:gd name="connsiteX3" fmla="*/ 3789456 w 4778294"/>
              <a:gd name="connsiteY3" fmla="*/ 3928489 h 3928489"/>
              <a:gd name="connsiteX4" fmla="*/ 4778294 w 4778294"/>
              <a:gd name="connsiteY4" fmla="*/ 2939652 h 3928489"/>
              <a:gd name="connsiteX5" fmla="*/ 1838640 w 4778294"/>
              <a:gd name="connsiteY5" fmla="*/ 2939652 h 392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78294" h="3928489">
                <a:moveTo>
                  <a:pt x="1838640" y="0"/>
                </a:moveTo>
                <a:lnTo>
                  <a:pt x="0" y="1838641"/>
                </a:lnTo>
                <a:lnTo>
                  <a:pt x="0" y="3928489"/>
                </a:lnTo>
                <a:lnTo>
                  <a:pt x="3789456" y="3928489"/>
                </a:lnTo>
                <a:lnTo>
                  <a:pt x="4778294" y="2939652"/>
                </a:lnTo>
                <a:lnTo>
                  <a:pt x="1838640" y="2939652"/>
                </a:lnTo>
                <a:close/>
              </a:path>
            </a:pathLst>
          </a:custGeom>
          <a:solidFill>
            <a:schemeClr val="accent2"/>
          </a:solidFill>
        </p:spPr>
        <p:txBody>
          <a:bodyPr wrap="square" lIns="0" tIns="0" rIns="0" bIns="0" rtlCol="0">
            <a:noAutofit/>
          </a:bodyPr>
          <a:lstStyle/>
          <a:p>
            <a:endParaRPr dirty="0"/>
          </a:p>
        </p:txBody>
      </p:sp>
      <p:sp>
        <p:nvSpPr>
          <p:cNvPr id="11" name="Title 6">
            <a:extLst>
              <a:ext uri="{FF2B5EF4-FFF2-40B4-BE49-F238E27FC236}">
                <a16:creationId xmlns:a16="http://schemas.microsoft.com/office/drawing/2014/main" id="{5B05F4E7-D18E-4A0D-AE57-FFAC10244DFA}"/>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0" name="Text Placeholder 12">
            <a:extLst>
              <a:ext uri="{FF2B5EF4-FFF2-40B4-BE49-F238E27FC236}">
                <a16:creationId xmlns:a16="http://schemas.microsoft.com/office/drawing/2014/main" id="{4B4BFC4B-A6BB-4002-8D24-7E5391A5B35E}"/>
              </a:ext>
            </a:extLst>
          </p:cNvPr>
          <p:cNvSpPr>
            <a:spLocks noGrp="1"/>
          </p:cNvSpPr>
          <p:nvPr>
            <p:ph type="body" sz="quarter" idx="10" hasCustomPrompt="1"/>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2"/>
            <a:r>
              <a:rPr lang="en-US" dirty="0"/>
              <a:t>Client Name</a:t>
            </a:r>
          </a:p>
          <a:p>
            <a:pPr lvl="2"/>
            <a:r>
              <a:rPr lang="en-US" dirty="0"/>
              <a:t>Ref</a:t>
            </a:r>
          </a:p>
        </p:txBody>
      </p:sp>
      <p:sp>
        <p:nvSpPr>
          <p:cNvPr id="12" name="Picture Placeholder 15">
            <a:extLst>
              <a:ext uri="{FF2B5EF4-FFF2-40B4-BE49-F238E27FC236}">
                <a16:creationId xmlns:a16="http://schemas.microsoft.com/office/drawing/2014/main" id="{5DCAB328-B25D-4FB5-BCB8-50EBDD6555A1}"/>
              </a:ext>
            </a:extLst>
          </p:cNvPr>
          <p:cNvSpPr>
            <a:spLocks noGrp="1"/>
          </p:cNvSpPr>
          <p:nvPr>
            <p:ph type="pic" sz="quarter" idx="11" hasCustomPrompt="1"/>
          </p:nvPr>
        </p:nvSpPr>
        <p:spPr>
          <a:xfrm>
            <a:off x="395288" y="3744913"/>
            <a:ext cx="950400" cy="646112"/>
          </a:xfrm>
          <a:prstGeom prst="rect">
            <a:avLst/>
          </a:prstGeom>
        </p:spPr>
        <p:txBody>
          <a:bodyPr anchor="b">
            <a:normAutofit/>
          </a:bodyPr>
          <a:lstStyle>
            <a:lvl1pPr marL="0" indent="0" algn="ctr">
              <a:buNone/>
              <a:defRPr sz="1000" b="0">
                <a:solidFill>
                  <a:schemeClr val="tx2"/>
                </a:solidFill>
              </a:defRPr>
            </a:lvl1pPr>
          </a:lstStyle>
          <a:p>
            <a:r>
              <a:rPr lang="en-GB" sz="1200" dirty="0"/>
              <a:t>Client Logo</a:t>
            </a:r>
            <a:endParaRPr lang="en-GB" dirty="0"/>
          </a:p>
        </p:txBody>
      </p:sp>
      <p:sp>
        <p:nvSpPr>
          <p:cNvPr id="14" name="Picture Placeholder 15">
            <a:extLst>
              <a:ext uri="{FF2B5EF4-FFF2-40B4-BE49-F238E27FC236}">
                <a16:creationId xmlns:a16="http://schemas.microsoft.com/office/drawing/2014/main" id="{CDBCDE7C-1C8D-49AF-A1BF-D6DDBB95E2B0}"/>
              </a:ext>
            </a:extLst>
          </p:cNvPr>
          <p:cNvSpPr>
            <a:spLocks noGrp="1"/>
          </p:cNvSpPr>
          <p:nvPr>
            <p:ph type="pic" sz="quarter" idx="12" hasCustomPrompt="1"/>
          </p:nvPr>
        </p:nvSpPr>
        <p:spPr>
          <a:xfrm>
            <a:off x="1453074" y="3744913"/>
            <a:ext cx="950401" cy="646112"/>
          </a:xfrm>
          <a:prstGeom prst="rect">
            <a:avLst/>
          </a:prstGeom>
        </p:spPr>
        <p:txBody>
          <a:bodyPr anchor="b">
            <a:normAutofit/>
          </a:bodyPr>
          <a:lstStyle>
            <a:lvl1pPr marL="0" indent="0" algn="ctr">
              <a:buNone/>
              <a:defRPr sz="1000" b="0" baseline="0">
                <a:solidFill>
                  <a:schemeClr val="tx2"/>
                </a:solidFill>
              </a:defRPr>
            </a:lvl1pPr>
          </a:lstStyle>
          <a:p>
            <a:r>
              <a:rPr lang="en-GB" sz="1200" dirty="0"/>
              <a:t>Partner  Logo</a:t>
            </a:r>
            <a:endParaRPr lang="en-GB" dirty="0"/>
          </a:p>
        </p:txBody>
      </p:sp>
      <p:sp>
        <p:nvSpPr>
          <p:cNvPr id="15" name="Text Placeholder 3">
            <a:extLst>
              <a:ext uri="{FF2B5EF4-FFF2-40B4-BE49-F238E27FC236}">
                <a16:creationId xmlns:a16="http://schemas.microsoft.com/office/drawing/2014/main" id="{2EDCEF25-33EF-4690-9D6A-84908153A7B0}"/>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2"/>
                </a:solidFill>
                <a:latin typeface="+mn-lt"/>
              </a:defRPr>
            </a:lvl1pPr>
            <a:lvl5pPr marL="0" indent="0">
              <a:buFont typeface="Arial" panose="020B0604020202020204" pitchFamily="34" charset="0"/>
              <a:buNone/>
              <a:defRPr sz="800"/>
            </a:lvl5pPr>
          </a:lstStyle>
          <a:p>
            <a:pPr lvl="0"/>
            <a:r>
              <a:rPr lang="en-GB" dirty="0"/>
              <a:t>Confidential</a:t>
            </a:r>
          </a:p>
        </p:txBody>
      </p:sp>
      <p:sp>
        <p:nvSpPr>
          <p:cNvPr id="18" name="Subtitle 2">
            <a:extLst>
              <a:ext uri="{FF2B5EF4-FFF2-40B4-BE49-F238E27FC236}">
                <a16:creationId xmlns:a16="http://schemas.microsoft.com/office/drawing/2014/main" id="{4B499313-0E96-4B9E-9B8B-CED06EF23D89}"/>
              </a:ext>
            </a:extLst>
          </p:cNvPr>
          <p:cNvSpPr>
            <a:spLocks noGrp="1"/>
          </p:cNvSpPr>
          <p:nvPr>
            <p:ph type="subTitle" idx="1" hasCustomPrompt="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Tree>
    <p:extLst>
      <p:ext uri="{BB962C8B-B14F-4D97-AF65-F5344CB8AC3E}">
        <p14:creationId xmlns:p14="http://schemas.microsoft.com/office/powerpoint/2010/main" val="6063842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1000"/>
                                        <p:tgtEl>
                                          <p:spTgt spid="33"/>
                                        </p:tgtEl>
                                      </p:cBhvr>
                                    </p:animEffect>
                                    <p:anim calcmode="lin" valueType="num">
                                      <p:cBhvr>
                                        <p:cTn id="8" dur="1000" fill="hold"/>
                                        <p:tgtEl>
                                          <p:spTgt spid="33"/>
                                        </p:tgtEl>
                                        <p:attrNameLst>
                                          <p:attrName>ppt_x</p:attrName>
                                        </p:attrNameLst>
                                      </p:cBhvr>
                                      <p:tavLst>
                                        <p:tav tm="0">
                                          <p:val>
                                            <p:strVal val="#ppt_x"/>
                                          </p:val>
                                        </p:tav>
                                        <p:tav tm="100000">
                                          <p:val>
                                            <p:strVal val="#ppt_x"/>
                                          </p:val>
                                        </p:tav>
                                      </p:tavLst>
                                    </p:anim>
                                    <p:anim calcmode="lin" valueType="num">
                                      <p:cBhvr>
                                        <p:cTn id="9"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extLst mod="1">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04">
    <p:bg>
      <p:bgPr>
        <a:solidFill>
          <a:schemeClr val="accent2"/>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
        <p:nvSpPr>
          <p:cNvPr id="11" name="Freeform: Shape 10">
            <a:extLst>
              <a:ext uri="{FF2B5EF4-FFF2-40B4-BE49-F238E27FC236}">
                <a16:creationId xmlns:a16="http://schemas.microsoft.com/office/drawing/2014/main" id="{F5067B37-9153-4CB5-B584-6C3FCD95C2F0}"/>
              </a:ext>
            </a:extLst>
          </p:cNvPr>
          <p:cNvSpPr/>
          <p:nvPr userDrawn="1"/>
        </p:nvSpPr>
        <p:spPr>
          <a:xfrm flipH="1">
            <a:off x="4365706" y="1215011"/>
            <a:ext cx="4778294" cy="3928489"/>
          </a:xfrm>
          <a:custGeom>
            <a:avLst/>
            <a:gdLst>
              <a:gd name="connsiteX0" fmla="*/ 1838640 w 4778294"/>
              <a:gd name="connsiteY0" fmla="*/ 0 h 3928489"/>
              <a:gd name="connsiteX1" fmla="*/ 0 w 4778294"/>
              <a:gd name="connsiteY1" fmla="*/ 1838641 h 3928489"/>
              <a:gd name="connsiteX2" fmla="*/ 0 w 4778294"/>
              <a:gd name="connsiteY2" fmla="*/ 3928489 h 3928489"/>
              <a:gd name="connsiteX3" fmla="*/ 3789456 w 4778294"/>
              <a:gd name="connsiteY3" fmla="*/ 3928489 h 3928489"/>
              <a:gd name="connsiteX4" fmla="*/ 4778294 w 4778294"/>
              <a:gd name="connsiteY4" fmla="*/ 2939652 h 3928489"/>
              <a:gd name="connsiteX5" fmla="*/ 1838640 w 4778294"/>
              <a:gd name="connsiteY5" fmla="*/ 2939652 h 392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78294" h="3928489">
                <a:moveTo>
                  <a:pt x="1838640" y="0"/>
                </a:moveTo>
                <a:lnTo>
                  <a:pt x="0" y="1838641"/>
                </a:lnTo>
                <a:lnTo>
                  <a:pt x="0" y="3928489"/>
                </a:lnTo>
                <a:lnTo>
                  <a:pt x="3789456" y="3928489"/>
                </a:lnTo>
                <a:lnTo>
                  <a:pt x="4778294" y="2939652"/>
                </a:lnTo>
                <a:lnTo>
                  <a:pt x="1838640" y="2939652"/>
                </a:lnTo>
                <a:close/>
              </a:path>
            </a:pathLst>
          </a:custGeom>
          <a:solidFill>
            <a:schemeClr val="bg2"/>
          </a:solidFill>
        </p:spPr>
        <p:txBody>
          <a:bodyPr wrap="square" lIns="0" tIns="0" rIns="0" bIns="0" rtlCol="0">
            <a:noAutofit/>
          </a:bodyPr>
          <a:lstStyle/>
          <a:p>
            <a:endParaRPr dirty="0"/>
          </a:p>
        </p:txBody>
      </p:sp>
      <p:sp>
        <p:nvSpPr>
          <p:cNvPr id="7" name="Title 6">
            <a:extLst>
              <a:ext uri="{FF2B5EF4-FFF2-40B4-BE49-F238E27FC236}">
                <a16:creationId xmlns:a16="http://schemas.microsoft.com/office/drawing/2014/main" id="{F5FBB158-F510-4920-8DB7-D73365000C36}"/>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Tree>
    <p:extLst>
      <p:ext uri="{BB962C8B-B14F-4D97-AF65-F5344CB8AC3E}">
        <p14:creationId xmlns:p14="http://schemas.microsoft.com/office/powerpoint/2010/main" val="11208538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04">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30" name="Freeform: Shape 29">
            <a:extLst>
              <a:ext uri="{FF2B5EF4-FFF2-40B4-BE49-F238E27FC236}">
                <a16:creationId xmlns:a16="http://schemas.microsoft.com/office/drawing/2014/main" id="{5907FF49-4A30-43B1-8B37-0A04A657DF7C}"/>
              </a:ext>
            </a:extLst>
          </p:cNvPr>
          <p:cNvSpPr/>
          <p:nvPr userDrawn="1"/>
        </p:nvSpPr>
        <p:spPr>
          <a:xfrm>
            <a:off x="7203124" y="3149668"/>
            <a:ext cx="1641951" cy="1993832"/>
          </a:xfrm>
          <a:custGeom>
            <a:avLst/>
            <a:gdLst>
              <a:gd name="connsiteX0" fmla="*/ 0 w 1641951"/>
              <a:gd name="connsiteY0" fmla="*/ 0 h 1993832"/>
              <a:gd name="connsiteX1" fmla="*/ 1641951 w 1641951"/>
              <a:gd name="connsiteY1" fmla="*/ 1765712 h 1993832"/>
              <a:gd name="connsiteX2" fmla="*/ 1620566 w 1641951"/>
              <a:gd name="connsiteY2" fmla="*/ 1993832 h 1993832"/>
              <a:gd name="connsiteX3" fmla="*/ 0 w 1641951"/>
              <a:gd name="connsiteY3" fmla="*/ 1993832 h 1993832"/>
            </a:gdLst>
            <a:ahLst/>
            <a:cxnLst>
              <a:cxn ang="0">
                <a:pos x="connsiteX0" y="connsiteY0"/>
              </a:cxn>
              <a:cxn ang="0">
                <a:pos x="connsiteX1" y="connsiteY1"/>
              </a:cxn>
              <a:cxn ang="0">
                <a:pos x="connsiteX2" y="connsiteY2"/>
              </a:cxn>
              <a:cxn ang="0">
                <a:pos x="connsiteX3" y="connsiteY3"/>
              </a:cxn>
            </a:cxnLst>
            <a:rect l="l" t="t" r="r" b="b"/>
            <a:pathLst>
              <a:path w="1641951" h="1993832">
                <a:moveTo>
                  <a:pt x="0" y="0"/>
                </a:moveTo>
                <a:cubicBezTo>
                  <a:pt x="906825" y="0"/>
                  <a:pt x="1641951" y="790536"/>
                  <a:pt x="1641951" y="1765712"/>
                </a:cubicBezTo>
                <a:lnTo>
                  <a:pt x="1620566" y="1993832"/>
                </a:lnTo>
                <a:lnTo>
                  <a:pt x="0" y="199383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12" name="Freeform: Shape 11">
            <a:extLst>
              <a:ext uri="{FF2B5EF4-FFF2-40B4-BE49-F238E27FC236}">
                <a16:creationId xmlns:a16="http://schemas.microsoft.com/office/drawing/2014/main" id="{8B0998AD-5108-4EB3-9BBD-E30939A20675}"/>
              </a:ext>
            </a:extLst>
          </p:cNvPr>
          <p:cNvSpPr/>
          <p:nvPr userDrawn="1"/>
        </p:nvSpPr>
        <p:spPr>
          <a:xfrm flipH="1">
            <a:off x="4365706" y="1215011"/>
            <a:ext cx="4778294" cy="3928489"/>
          </a:xfrm>
          <a:custGeom>
            <a:avLst/>
            <a:gdLst>
              <a:gd name="connsiteX0" fmla="*/ 1838640 w 4778294"/>
              <a:gd name="connsiteY0" fmla="*/ 0 h 3928489"/>
              <a:gd name="connsiteX1" fmla="*/ 0 w 4778294"/>
              <a:gd name="connsiteY1" fmla="*/ 1838641 h 3928489"/>
              <a:gd name="connsiteX2" fmla="*/ 0 w 4778294"/>
              <a:gd name="connsiteY2" fmla="*/ 3928489 h 3928489"/>
              <a:gd name="connsiteX3" fmla="*/ 3789456 w 4778294"/>
              <a:gd name="connsiteY3" fmla="*/ 3928489 h 3928489"/>
              <a:gd name="connsiteX4" fmla="*/ 4778294 w 4778294"/>
              <a:gd name="connsiteY4" fmla="*/ 2939652 h 3928489"/>
              <a:gd name="connsiteX5" fmla="*/ 1838640 w 4778294"/>
              <a:gd name="connsiteY5" fmla="*/ 2939652 h 392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78294" h="3928489">
                <a:moveTo>
                  <a:pt x="1838640" y="0"/>
                </a:moveTo>
                <a:lnTo>
                  <a:pt x="0" y="1838641"/>
                </a:lnTo>
                <a:lnTo>
                  <a:pt x="0" y="3928489"/>
                </a:lnTo>
                <a:lnTo>
                  <a:pt x="3789456" y="3928489"/>
                </a:lnTo>
                <a:lnTo>
                  <a:pt x="4778294" y="2939652"/>
                </a:lnTo>
                <a:lnTo>
                  <a:pt x="1838640" y="2939652"/>
                </a:lnTo>
                <a:close/>
              </a:path>
            </a:pathLst>
          </a:custGeom>
          <a:solidFill>
            <a:schemeClr val="accent2"/>
          </a:solidFill>
        </p:spPr>
        <p:txBody>
          <a:bodyPr wrap="square" lIns="0" tIns="0" rIns="0" bIns="0" rtlCol="0">
            <a:noAutofit/>
          </a:bodyPr>
          <a:lstStyle/>
          <a:p>
            <a:endParaRPr dirty="0"/>
          </a:p>
        </p:txBody>
      </p:sp>
    </p:spTree>
    <p:extLst>
      <p:ext uri="{BB962C8B-B14F-4D97-AF65-F5344CB8AC3E}">
        <p14:creationId xmlns:p14="http://schemas.microsoft.com/office/powerpoint/2010/main" val="42439901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05">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36" name="Freeform: Shape 35">
            <a:extLst>
              <a:ext uri="{FF2B5EF4-FFF2-40B4-BE49-F238E27FC236}">
                <a16:creationId xmlns:a16="http://schemas.microsoft.com/office/drawing/2014/main" id="{D33FF3FD-E07B-43AA-9AA1-F9DE6801485C}"/>
              </a:ext>
            </a:extLst>
          </p:cNvPr>
          <p:cNvSpPr/>
          <p:nvPr userDrawn="1"/>
        </p:nvSpPr>
        <p:spPr>
          <a:xfrm rot="3038624">
            <a:off x="7929526" y="1719180"/>
            <a:ext cx="2264818" cy="2069717"/>
          </a:xfrm>
          <a:custGeom>
            <a:avLst/>
            <a:gdLst>
              <a:gd name="connsiteX0" fmla="*/ 0 w 2264818"/>
              <a:gd name="connsiteY0" fmla="*/ 0 h 2069717"/>
              <a:gd name="connsiteX1" fmla="*/ 2264818 w 2264818"/>
              <a:gd name="connsiteY1" fmla="*/ 1857449 h 2069717"/>
              <a:gd name="connsiteX2" fmla="*/ 2264818 w 2264818"/>
              <a:gd name="connsiteY2" fmla="*/ 2069717 h 2069717"/>
              <a:gd name="connsiteX3" fmla="*/ 0 w 2264818"/>
              <a:gd name="connsiteY3" fmla="*/ 2069717 h 2069717"/>
            </a:gdLst>
            <a:ahLst/>
            <a:cxnLst>
              <a:cxn ang="0">
                <a:pos x="connsiteX0" y="connsiteY0"/>
              </a:cxn>
              <a:cxn ang="0">
                <a:pos x="connsiteX1" y="connsiteY1"/>
              </a:cxn>
              <a:cxn ang="0">
                <a:pos x="connsiteX2" y="connsiteY2"/>
              </a:cxn>
              <a:cxn ang="0">
                <a:pos x="connsiteX3" y="connsiteY3"/>
              </a:cxn>
            </a:cxnLst>
            <a:rect l="l" t="t" r="r" b="b"/>
            <a:pathLst>
              <a:path w="2264818" h="2069717">
                <a:moveTo>
                  <a:pt x="0" y="0"/>
                </a:moveTo>
                <a:lnTo>
                  <a:pt x="2264818" y="1857449"/>
                </a:lnTo>
                <a:lnTo>
                  <a:pt x="2264818" y="2069717"/>
                </a:lnTo>
                <a:lnTo>
                  <a:pt x="0" y="206971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37" name="Freeform: Shape 36">
            <a:extLst>
              <a:ext uri="{FF2B5EF4-FFF2-40B4-BE49-F238E27FC236}">
                <a16:creationId xmlns:a16="http://schemas.microsoft.com/office/drawing/2014/main" id="{A348BD8F-C0D8-4FF1-889C-3B6AE67E8B70}"/>
              </a:ext>
            </a:extLst>
          </p:cNvPr>
          <p:cNvSpPr/>
          <p:nvPr userDrawn="1"/>
        </p:nvSpPr>
        <p:spPr>
          <a:xfrm rot="3038624">
            <a:off x="5054171" y="3671680"/>
            <a:ext cx="2264818" cy="2896805"/>
          </a:xfrm>
          <a:custGeom>
            <a:avLst/>
            <a:gdLst>
              <a:gd name="connsiteX0" fmla="*/ 0 w 2264818"/>
              <a:gd name="connsiteY0" fmla="*/ 0 h 2896805"/>
              <a:gd name="connsiteX1" fmla="*/ 2264818 w 2264818"/>
              <a:gd name="connsiteY1" fmla="*/ 0 h 2896805"/>
              <a:gd name="connsiteX2" fmla="*/ 2264818 w 2264818"/>
              <a:gd name="connsiteY2" fmla="*/ 135276 h 2896805"/>
              <a:gd name="connsiteX3" fmla="*/ 0 w 2264818"/>
              <a:gd name="connsiteY3" fmla="*/ 2896805 h 2896805"/>
            </a:gdLst>
            <a:ahLst/>
            <a:cxnLst>
              <a:cxn ang="0">
                <a:pos x="connsiteX0" y="connsiteY0"/>
              </a:cxn>
              <a:cxn ang="0">
                <a:pos x="connsiteX1" y="connsiteY1"/>
              </a:cxn>
              <a:cxn ang="0">
                <a:pos x="connsiteX2" y="connsiteY2"/>
              </a:cxn>
              <a:cxn ang="0">
                <a:pos x="connsiteX3" y="connsiteY3"/>
              </a:cxn>
            </a:cxnLst>
            <a:rect l="l" t="t" r="r" b="b"/>
            <a:pathLst>
              <a:path w="2264818" h="2896805">
                <a:moveTo>
                  <a:pt x="0" y="0"/>
                </a:moveTo>
                <a:lnTo>
                  <a:pt x="2264818" y="0"/>
                </a:lnTo>
                <a:lnTo>
                  <a:pt x="2264818" y="135276"/>
                </a:lnTo>
                <a:lnTo>
                  <a:pt x="0" y="289680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12" name="Title 6">
            <a:extLst>
              <a:ext uri="{FF2B5EF4-FFF2-40B4-BE49-F238E27FC236}">
                <a16:creationId xmlns:a16="http://schemas.microsoft.com/office/drawing/2014/main" id="{0138A07D-F96A-4092-AB5C-7ED9BC9C849E}"/>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1" name="Text Placeholder 12">
            <a:extLst>
              <a:ext uri="{FF2B5EF4-FFF2-40B4-BE49-F238E27FC236}">
                <a16:creationId xmlns:a16="http://schemas.microsoft.com/office/drawing/2014/main" id="{0FFCA0FA-2D32-486E-81F7-4378400FD8A6}"/>
              </a:ext>
            </a:extLst>
          </p:cNvPr>
          <p:cNvSpPr>
            <a:spLocks noGrp="1"/>
          </p:cNvSpPr>
          <p:nvPr>
            <p:ph type="body" sz="quarter" idx="10" hasCustomPrompt="1"/>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2"/>
            <a:r>
              <a:rPr lang="en-US" dirty="0"/>
              <a:t>Client Name</a:t>
            </a:r>
          </a:p>
          <a:p>
            <a:pPr lvl="2"/>
            <a:r>
              <a:rPr lang="en-US" dirty="0"/>
              <a:t>Ref</a:t>
            </a:r>
          </a:p>
        </p:txBody>
      </p:sp>
      <p:sp>
        <p:nvSpPr>
          <p:cNvPr id="14" name="Picture Placeholder 15">
            <a:extLst>
              <a:ext uri="{FF2B5EF4-FFF2-40B4-BE49-F238E27FC236}">
                <a16:creationId xmlns:a16="http://schemas.microsoft.com/office/drawing/2014/main" id="{7C3F0A8A-58C2-4316-8BEB-1B5D05189573}"/>
              </a:ext>
            </a:extLst>
          </p:cNvPr>
          <p:cNvSpPr>
            <a:spLocks noGrp="1"/>
          </p:cNvSpPr>
          <p:nvPr>
            <p:ph type="pic" sz="quarter" idx="11" hasCustomPrompt="1"/>
          </p:nvPr>
        </p:nvSpPr>
        <p:spPr>
          <a:xfrm>
            <a:off x="395288" y="3744913"/>
            <a:ext cx="950400" cy="646112"/>
          </a:xfrm>
          <a:prstGeom prst="rect">
            <a:avLst/>
          </a:prstGeom>
        </p:spPr>
        <p:txBody>
          <a:bodyPr anchor="b">
            <a:normAutofit/>
          </a:bodyPr>
          <a:lstStyle>
            <a:lvl1pPr marL="0" indent="0" algn="ctr">
              <a:buNone/>
              <a:defRPr sz="1000" b="0">
                <a:solidFill>
                  <a:schemeClr val="tx2"/>
                </a:solidFill>
              </a:defRPr>
            </a:lvl1pPr>
          </a:lstStyle>
          <a:p>
            <a:r>
              <a:rPr lang="en-GB" sz="1200" dirty="0"/>
              <a:t>Client Logo</a:t>
            </a:r>
            <a:endParaRPr lang="en-GB" dirty="0"/>
          </a:p>
        </p:txBody>
      </p:sp>
      <p:sp>
        <p:nvSpPr>
          <p:cNvPr id="15" name="Picture Placeholder 15">
            <a:extLst>
              <a:ext uri="{FF2B5EF4-FFF2-40B4-BE49-F238E27FC236}">
                <a16:creationId xmlns:a16="http://schemas.microsoft.com/office/drawing/2014/main" id="{C8D4A4CD-DB7A-4924-B289-005DAC1C62AE}"/>
              </a:ext>
            </a:extLst>
          </p:cNvPr>
          <p:cNvSpPr>
            <a:spLocks noGrp="1"/>
          </p:cNvSpPr>
          <p:nvPr>
            <p:ph type="pic" sz="quarter" idx="12" hasCustomPrompt="1"/>
          </p:nvPr>
        </p:nvSpPr>
        <p:spPr>
          <a:xfrm>
            <a:off x="1453074" y="3744913"/>
            <a:ext cx="950401" cy="646112"/>
          </a:xfrm>
          <a:prstGeom prst="rect">
            <a:avLst/>
          </a:prstGeom>
        </p:spPr>
        <p:txBody>
          <a:bodyPr anchor="b">
            <a:normAutofit/>
          </a:bodyPr>
          <a:lstStyle>
            <a:lvl1pPr marL="0" indent="0" algn="ctr">
              <a:buNone/>
              <a:defRPr sz="1000" b="0" baseline="0">
                <a:solidFill>
                  <a:schemeClr val="tx2"/>
                </a:solidFill>
              </a:defRPr>
            </a:lvl1pPr>
          </a:lstStyle>
          <a:p>
            <a:r>
              <a:rPr lang="en-GB" sz="1200" dirty="0"/>
              <a:t>Partner  Logo</a:t>
            </a:r>
            <a:endParaRPr lang="en-GB" dirty="0"/>
          </a:p>
        </p:txBody>
      </p:sp>
      <p:sp>
        <p:nvSpPr>
          <p:cNvPr id="18" name="Text Placeholder 3">
            <a:extLst>
              <a:ext uri="{FF2B5EF4-FFF2-40B4-BE49-F238E27FC236}">
                <a16:creationId xmlns:a16="http://schemas.microsoft.com/office/drawing/2014/main" id="{483D4C35-DDA9-48A0-8922-AD38EE4F3937}"/>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2"/>
                </a:solidFill>
                <a:latin typeface="+mn-lt"/>
              </a:defRPr>
            </a:lvl1pPr>
            <a:lvl5pPr marL="0" indent="0">
              <a:buFont typeface="Arial" panose="020B0604020202020204" pitchFamily="34" charset="0"/>
              <a:buNone/>
              <a:defRPr sz="800"/>
            </a:lvl5pPr>
          </a:lstStyle>
          <a:p>
            <a:pPr lvl="0"/>
            <a:r>
              <a:rPr lang="en-GB" dirty="0"/>
              <a:t>Confidential</a:t>
            </a:r>
          </a:p>
        </p:txBody>
      </p:sp>
      <p:sp>
        <p:nvSpPr>
          <p:cNvPr id="19" name="Subtitle 2">
            <a:extLst>
              <a:ext uri="{FF2B5EF4-FFF2-40B4-BE49-F238E27FC236}">
                <a16:creationId xmlns:a16="http://schemas.microsoft.com/office/drawing/2014/main" id="{A088D5BA-7C95-4EEE-B308-8FDB0EC0495D}"/>
              </a:ext>
            </a:extLst>
          </p:cNvPr>
          <p:cNvSpPr>
            <a:spLocks noGrp="1"/>
          </p:cNvSpPr>
          <p:nvPr>
            <p:ph type="subTitle" idx="1" hasCustomPrompt="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Tree>
    <p:extLst>
      <p:ext uri="{BB962C8B-B14F-4D97-AF65-F5344CB8AC3E}">
        <p14:creationId xmlns:p14="http://schemas.microsoft.com/office/powerpoint/2010/main" val="15488859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1500" fill="hold"/>
                                        <p:tgtEl>
                                          <p:spTgt spid="37"/>
                                        </p:tgtEl>
                                        <p:attrNameLst>
                                          <p:attrName>ppt_x</p:attrName>
                                        </p:attrNameLst>
                                      </p:cBhvr>
                                      <p:tavLst>
                                        <p:tav tm="0">
                                          <p:val>
                                            <p:strVal val="1+#ppt_w/2"/>
                                          </p:val>
                                        </p:tav>
                                        <p:tav tm="100000">
                                          <p:val>
                                            <p:strVal val="#ppt_x"/>
                                          </p:val>
                                        </p:tav>
                                      </p:tavLst>
                                    </p:anim>
                                    <p:anim calcmode="lin" valueType="num">
                                      <p:cBhvr additive="base">
                                        <p:cTn id="8" dur="1500" fill="hold"/>
                                        <p:tgtEl>
                                          <p:spTgt spid="37"/>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1500" fill="hold"/>
                                        <p:tgtEl>
                                          <p:spTgt spid="36"/>
                                        </p:tgtEl>
                                        <p:attrNameLst>
                                          <p:attrName>ppt_x</p:attrName>
                                        </p:attrNameLst>
                                      </p:cBhvr>
                                      <p:tavLst>
                                        <p:tav tm="0">
                                          <p:val>
                                            <p:strVal val="1+#ppt_w/2"/>
                                          </p:val>
                                        </p:tav>
                                        <p:tav tm="100000">
                                          <p:val>
                                            <p:strVal val="#ppt_x"/>
                                          </p:val>
                                        </p:tav>
                                      </p:tavLst>
                                    </p:anim>
                                    <p:anim calcmode="lin" valueType="num">
                                      <p:cBhvr additive="base">
                                        <p:cTn id="12" dur="1500" fill="hold"/>
                                        <p:tgtEl>
                                          <p:spTgt spid="36"/>
                                        </p:tgtEl>
                                        <p:attrNameLst>
                                          <p:attrName>ppt_y</p:attrName>
                                        </p:attrNameLst>
                                      </p:cBhvr>
                                      <p:tavLst>
                                        <p:tav tm="0">
                                          <p:val>
                                            <p:strVal val="0-#ppt_h/2"/>
                                          </p:val>
                                        </p:tav>
                                        <p:tav tm="100000">
                                          <p:val>
                                            <p:strVal val="#ppt_y"/>
                                          </p:val>
                                        </p:tav>
                                      </p:tavLst>
                                    </p:anim>
                                  </p:childTnLst>
                                </p:cTn>
                              </p:par>
                              <p:par>
                                <p:cTn id="13" presetID="10" presetClass="entr" presetSubtype="0" fill="hold" grpId="1" nodeType="with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fade">
                                      <p:cBhvr>
                                        <p:cTn id="15" dur="2000"/>
                                        <p:tgtEl>
                                          <p:spTgt spid="37"/>
                                        </p:tgtEl>
                                      </p:cBhvr>
                                    </p:animEffect>
                                  </p:childTnLst>
                                </p:cTn>
                              </p:par>
                              <p:par>
                                <p:cTn id="16" presetID="10" presetClass="entr" presetSubtype="0" fill="hold" grpId="1"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2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6" grpId="1" animBg="1"/>
      <p:bldP spid="37" grpId="0" animBg="1"/>
      <p:bldP spid="37" grpId="1" animBg="1"/>
    </p:bldLst>
  </p:timing>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05">
    <p:bg>
      <p:bgPr>
        <a:solidFill>
          <a:schemeClr val="accent1"/>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
        <p:nvSpPr>
          <p:cNvPr id="12" name="Freeform: Shape 11">
            <a:extLst>
              <a:ext uri="{FF2B5EF4-FFF2-40B4-BE49-F238E27FC236}">
                <a16:creationId xmlns:a16="http://schemas.microsoft.com/office/drawing/2014/main" id="{81D8B340-54BC-48C8-A162-A09EF660AF98}"/>
              </a:ext>
            </a:extLst>
          </p:cNvPr>
          <p:cNvSpPr/>
          <p:nvPr userDrawn="1"/>
        </p:nvSpPr>
        <p:spPr>
          <a:xfrm rot="3038624">
            <a:off x="7929526" y="1719180"/>
            <a:ext cx="2264818" cy="2069717"/>
          </a:xfrm>
          <a:custGeom>
            <a:avLst/>
            <a:gdLst>
              <a:gd name="connsiteX0" fmla="*/ 0 w 2264818"/>
              <a:gd name="connsiteY0" fmla="*/ 0 h 2069717"/>
              <a:gd name="connsiteX1" fmla="*/ 2264818 w 2264818"/>
              <a:gd name="connsiteY1" fmla="*/ 1857449 h 2069717"/>
              <a:gd name="connsiteX2" fmla="*/ 2264818 w 2264818"/>
              <a:gd name="connsiteY2" fmla="*/ 2069717 h 2069717"/>
              <a:gd name="connsiteX3" fmla="*/ 0 w 2264818"/>
              <a:gd name="connsiteY3" fmla="*/ 2069717 h 2069717"/>
            </a:gdLst>
            <a:ahLst/>
            <a:cxnLst>
              <a:cxn ang="0">
                <a:pos x="connsiteX0" y="connsiteY0"/>
              </a:cxn>
              <a:cxn ang="0">
                <a:pos x="connsiteX1" y="connsiteY1"/>
              </a:cxn>
              <a:cxn ang="0">
                <a:pos x="connsiteX2" y="connsiteY2"/>
              </a:cxn>
              <a:cxn ang="0">
                <a:pos x="connsiteX3" y="connsiteY3"/>
              </a:cxn>
            </a:cxnLst>
            <a:rect l="l" t="t" r="r" b="b"/>
            <a:pathLst>
              <a:path w="2264818" h="2069717">
                <a:moveTo>
                  <a:pt x="0" y="0"/>
                </a:moveTo>
                <a:lnTo>
                  <a:pt x="2264818" y="1857449"/>
                </a:lnTo>
                <a:lnTo>
                  <a:pt x="2264818" y="2069717"/>
                </a:lnTo>
                <a:lnTo>
                  <a:pt x="0" y="2069717"/>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13" name="Freeform: Shape 12">
            <a:extLst>
              <a:ext uri="{FF2B5EF4-FFF2-40B4-BE49-F238E27FC236}">
                <a16:creationId xmlns:a16="http://schemas.microsoft.com/office/drawing/2014/main" id="{06FA27D1-2F00-4B37-A29C-BFE15333249F}"/>
              </a:ext>
            </a:extLst>
          </p:cNvPr>
          <p:cNvSpPr/>
          <p:nvPr userDrawn="1"/>
        </p:nvSpPr>
        <p:spPr>
          <a:xfrm rot="3038624">
            <a:off x="5054171" y="3671680"/>
            <a:ext cx="2264818" cy="2896805"/>
          </a:xfrm>
          <a:custGeom>
            <a:avLst/>
            <a:gdLst>
              <a:gd name="connsiteX0" fmla="*/ 0 w 2264818"/>
              <a:gd name="connsiteY0" fmla="*/ 0 h 2896805"/>
              <a:gd name="connsiteX1" fmla="*/ 2264818 w 2264818"/>
              <a:gd name="connsiteY1" fmla="*/ 0 h 2896805"/>
              <a:gd name="connsiteX2" fmla="*/ 2264818 w 2264818"/>
              <a:gd name="connsiteY2" fmla="*/ 135276 h 2896805"/>
              <a:gd name="connsiteX3" fmla="*/ 0 w 2264818"/>
              <a:gd name="connsiteY3" fmla="*/ 2896805 h 2896805"/>
            </a:gdLst>
            <a:ahLst/>
            <a:cxnLst>
              <a:cxn ang="0">
                <a:pos x="connsiteX0" y="connsiteY0"/>
              </a:cxn>
              <a:cxn ang="0">
                <a:pos x="connsiteX1" y="connsiteY1"/>
              </a:cxn>
              <a:cxn ang="0">
                <a:pos x="connsiteX2" y="connsiteY2"/>
              </a:cxn>
              <a:cxn ang="0">
                <a:pos x="connsiteX3" y="connsiteY3"/>
              </a:cxn>
            </a:cxnLst>
            <a:rect l="l" t="t" r="r" b="b"/>
            <a:pathLst>
              <a:path w="2264818" h="2896805">
                <a:moveTo>
                  <a:pt x="0" y="0"/>
                </a:moveTo>
                <a:lnTo>
                  <a:pt x="2264818" y="0"/>
                </a:lnTo>
                <a:lnTo>
                  <a:pt x="2264818" y="135276"/>
                </a:lnTo>
                <a:lnTo>
                  <a:pt x="0" y="2896805"/>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9" name="Title 6">
            <a:extLst>
              <a:ext uri="{FF2B5EF4-FFF2-40B4-BE49-F238E27FC236}">
                <a16:creationId xmlns:a16="http://schemas.microsoft.com/office/drawing/2014/main" id="{5FB5992E-7F98-4202-A68B-5A69443169A9}"/>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Tree>
    <p:extLst>
      <p:ext uri="{BB962C8B-B14F-4D97-AF65-F5344CB8AC3E}">
        <p14:creationId xmlns:p14="http://schemas.microsoft.com/office/powerpoint/2010/main" val="13075025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500" fill="hold"/>
                                        <p:tgtEl>
                                          <p:spTgt spid="13"/>
                                        </p:tgtEl>
                                        <p:attrNameLst>
                                          <p:attrName>ppt_x</p:attrName>
                                        </p:attrNameLst>
                                      </p:cBhvr>
                                      <p:tavLst>
                                        <p:tav tm="0">
                                          <p:val>
                                            <p:strVal val="1+#ppt_w/2"/>
                                          </p:val>
                                        </p:tav>
                                        <p:tav tm="100000">
                                          <p:val>
                                            <p:strVal val="#ppt_x"/>
                                          </p:val>
                                        </p:tav>
                                      </p:tavLst>
                                    </p:anim>
                                    <p:anim calcmode="lin" valueType="num">
                                      <p:cBhvr additive="base">
                                        <p:cTn id="8" dur="1500" fill="hold"/>
                                        <p:tgtEl>
                                          <p:spTgt spid="13"/>
                                        </p:tgtEl>
                                        <p:attrNameLst>
                                          <p:attrName>ppt_y</p:attrName>
                                        </p:attrNameLst>
                                      </p:cBhvr>
                                      <p:tavLst>
                                        <p:tav tm="0">
                                          <p:val>
                                            <p:strVal val="0-#ppt_h/2"/>
                                          </p:val>
                                        </p:tav>
                                        <p:tav tm="100000">
                                          <p:val>
                                            <p:strVal val="#ppt_y"/>
                                          </p:val>
                                        </p:tav>
                                      </p:tavLst>
                                    </p:anim>
                                  </p:childTnLst>
                                </p:cTn>
                              </p:par>
                              <p:par>
                                <p:cTn id="9" presetID="10" presetClass="entr" presetSubtype="0" fill="hold" grpId="1" nodeType="with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2000"/>
                                        <p:tgtEl>
                                          <p:spTgt spid="13"/>
                                        </p:tgtEl>
                                      </p:cBhvr>
                                    </p:animEffect>
                                  </p:childTnLst>
                                </p:cTn>
                              </p:par>
                              <p:par>
                                <p:cTn id="12" presetID="2" presetClass="entr" presetSubtype="3" fill="hold" grpId="0" nodeType="with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additive="base">
                                        <p:cTn id="14" dur="1500" fill="hold"/>
                                        <p:tgtEl>
                                          <p:spTgt spid="12"/>
                                        </p:tgtEl>
                                        <p:attrNameLst>
                                          <p:attrName>ppt_x</p:attrName>
                                        </p:attrNameLst>
                                      </p:cBhvr>
                                      <p:tavLst>
                                        <p:tav tm="0">
                                          <p:val>
                                            <p:strVal val="1+#ppt_w/2"/>
                                          </p:val>
                                        </p:tav>
                                        <p:tav tm="100000">
                                          <p:val>
                                            <p:strVal val="#ppt_x"/>
                                          </p:val>
                                        </p:tav>
                                      </p:tavLst>
                                    </p:anim>
                                    <p:anim calcmode="lin" valueType="num">
                                      <p:cBhvr additive="base">
                                        <p:cTn id="15" dur="1500" fill="hold"/>
                                        <p:tgtEl>
                                          <p:spTgt spid="12"/>
                                        </p:tgtEl>
                                        <p:attrNameLst>
                                          <p:attrName>ppt_y</p:attrName>
                                        </p:attrNameLst>
                                      </p:cBhvr>
                                      <p:tavLst>
                                        <p:tav tm="0">
                                          <p:val>
                                            <p:strVal val="0-#ppt_h/2"/>
                                          </p:val>
                                        </p:tav>
                                        <p:tav tm="100000">
                                          <p:val>
                                            <p:strVal val="#ppt_y"/>
                                          </p:val>
                                        </p:tav>
                                      </p:tavLst>
                                    </p:anim>
                                  </p:childTnLst>
                                </p:cTn>
                              </p:par>
                              <p:par>
                                <p:cTn id="16" presetID="10" presetClass="entr" presetSubtype="0" fill="hold" grpId="1"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13" grpId="1" animBg="1"/>
    </p:bldLst>
  </p:timing>
  <p:extLst mod="1">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05">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30" name="Freeform: Shape 29">
            <a:extLst>
              <a:ext uri="{FF2B5EF4-FFF2-40B4-BE49-F238E27FC236}">
                <a16:creationId xmlns:a16="http://schemas.microsoft.com/office/drawing/2014/main" id="{5907FF49-4A30-43B1-8B37-0A04A657DF7C}"/>
              </a:ext>
            </a:extLst>
          </p:cNvPr>
          <p:cNvSpPr/>
          <p:nvPr userDrawn="1"/>
        </p:nvSpPr>
        <p:spPr>
          <a:xfrm>
            <a:off x="7203124" y="3149668"/>
            <a:ext cx="1641951" cy="1993832"/>
          </a:xfrm>
          <a:custGeom>
            <a:avLst/>
            <a:gdLst>
              <a:gd name="connsiteX0" fmla="*/ 0 w 1641951"/>
              <a:gd name="connsiteY0" fmla="*/ 0 h 1993832"/>
              <a:gd name="connsiteX1" fmla="*/ 1641951 w 1641951"/>
              <a:gd name="connsiteY1" fmla="*/ 1765712 h 1993832"/>
              <a:gd name="connsiteX2" fmla="*/ 1620566 w 1641951"/>
              <a:gd name="connsiteY2" fmla="*/ 1993832 h 1993832"/>
              <a:gd name="connsiteX3" fmla="*/ 0 w 1641951"/>
              <a:gd name="connsiteY3" fmla="*/ 1993832 h 1993832"/>
            </a:gdLst>
            <a:ahLst/>
            <a:cxnLst>
              <a:cxn ang="0">
                <a:pos x="connsiteX0" y="connsiteY0"/>
              </a:cxn>
              <a:cxn ang="0">
                <a:pos x="connsiteX1" y="connsiteY1"/>
              </a:cxn>
              <a:cxn ang="0">
                <a:pos x="connsiteX2" y="connsiteY2"/>
              </a:cxn>
              <a:cxn ang="0">
                <a:pos x="connsiteX3" y="connsiteY3"/>
              </a:cxn>
            </a:cxnLst>
            <a:rect l="l" t="t" r="r" b="b"/>
            <a:pathLst>
              <a:path w="1641951" h="1993832">
                <a:moveTo>
                  <a:pt x="0" y="0"/>
                </a:moveTo>
                <a:cubicBezTo>
                  <a:pt x="906825" y="0"/>
                  <a:pt x="1641951" y="790536"/>
                  <a:pt x="1641951" y="1765712"/>
                </a:cubicBezTo>
                <a:lnTo>
                  <a:pt x="1620566" y="1993832"/>
                </a:lnTo>
                <a:lnTo>
                  <a:pt x="0" y="199383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13" name="Freeform: Shape 12">
            <a:extLst>
              <a:ext uri="{FF2B5EF4-FFF2-40B4-BE49-F238E27FC236}">
                <a16:creationId xmlns:a16="http://schemas.microsoft.com/office/drawing/2014/main" id="{386E06F7-A3A6-408E-A7E6-DEDCC4A53D0D}"/>
              </a:ext>
            </a:extLst>
          </p:cNvPr>
          <p:cNvSpPr/>
          <p:nvPr userDrawn="1"/>
        </p:nvSpPr>
        <p:spPr>
          <a:xfrm rot="3038624">
            <a:off x="7929526" y="1719180"/>
            <a:ext cx="2264818" cy="2069717"/>
          </a:xfrm>
          <a:custGeom>
            <a:avLst/>
            <a:gdLst>
              <a:gd name="connsiteX0" fmla="*/ 0 w 2264818"/>
              <a:gd name="connsiteY0" fmla="*/ 0 h 2069717"/>
              <a:gd name="connsiteX1" fmla="*/ 2264818 w 2264818"/>
              <a:gd name="connsiteY1" fmla="*/ 1857449 h 2069717"/>
              <a:gd name="connsiteX2" fmla="*/ 2264818 w 2264818"/>
              <a:gd name="connsiteY2" fmla="*/ 2069717 h 2069717"/>
              <a:gd name="connsiteX3" fmla="*/ 0 w 2264818"/>
              <a:gd name="connsiteY3" fmla="*/ 2069717 h 2069717"/>
            </a:gdLst>
            <a:ahLst/>
            <a:cxnLst>
              <a:cxn ang="0">
                <a:pos x="connsiteX0" y="connsiteY0"/>
              </a:cxn>
              <a:cxn ang="0">
                <a:pos x="connsiteX1" y="connsiteY1"/>
              </a:cxn>
              <a:cxn ang="0">
                <a:pos x="connsiteX2" y="connsiteY2"/>
              </a:cxn>
              <a:cxn ang="0">
                <a:pos x="connsiteX3" y="connsiteY3"/>
              </a:cxn>
            </a:cxnLst>
            <a:rect l="l" t="t" r="r" b="b"/>
            <a:pathLst>
              <a:path w="2264818" h="2069717">
                <a:moveTo>
                  <a:pt x="0" y="0"/>
                </a:moveTo>
                <a:lnTo>
                  <a:pt x="2264818" y="1857449"/>
                </a:lnTo>
                <a:lnTo>
                  <a:pt x="2264818" y="2069717"/>
                </a:lnTo>
                <a:lnTo>
                  <a:pt x="0" y="206971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14" name="Freeform: Shape 13">
            <a:extLst>
              <a:ext uri="{FF2B5EF4-FFF2-40B4-BE49-F238E27FC236}">
                <a16:creationId xmlns:a16="http://schemas.microsoft.com/office/drawing/2014/main" id="{D4E5420F-1D4E-4D97-A254-4E4421444215}"/>
              </a:ext>
            </a:extLst>
          </p:cNvPr>
          <p:cNvSpPr/>
          <p:nvPr userDrawn="1"/>
        </p:nvSpPr>
        <p:spPr>
          <a:xfrm rot="3038624">
            <a:off x="5054171" y="3671680"/>
            <a:ext cx="2264818" cy="2896805"/>
          </a:xfrm>
          <a:custGeom>
            <a:avLst/>
            <a:gdLst>
              <a:gd name="connsiteX0" fmla="*/ 0 w 2264818"/>
              <a:gd name="connsiteY0" fmla="*/ 0 h 2896805"/>
              <a:gd name="connsiteX1" fmla="*/ 2264818 w 2264818"/>
              <a:gd name="connsiteY1" fmla="*/ 0 h 2896805"/>
              <a:gd name="connsiteX2" fmla="*/ 2264818 w 2264818"/>
              <a:gd name="connsiteY2" fmla="*/ 135276 h 2896805"/>
              <a:gd name="connsiteX3" fmla="*/ 0 w 2264818"/>
              <a:gd name="connsiteY3" fmla="*/ 2896805 h 2896805"/>
            </a:gdLst>
            <a:ahLst/>
            <a:cxnLst>
              <a:cxn ang="0">
                <a:pos x="connsiteX0" y="connsiteY0"/>
              </a:cxn>
              <a:cxn ang="0">
                <a:pos x="connsiteX1" y="connsiteY1"/>
              </a:cxn>
              <a:cxn ang="0">
                <a:pos x="connsiteX2" y="connsiteY2"/>
              </a:cxn>
              <a:cxn ang="0">
                <a:pos x="connsiteX3" y="connsiteY3"/>
              </a:cxn>
            </a:cxnLst>
            <a:rect l="l" t="t" r="r" b="b"/>
            <a:pathLst>
              <a:path w="2264818" h="2896805">
                <a:moveTo>
                  <a:pt x="0" y="0"/>
                </a:moveTo>
                <a:lnTo>
                  <a:pt x="2264818" y="0"/>
                </a:lnTo>
                <a:lnTo>
                  <a:pt x="2264818" y="135276"/>
                </a:lnTo>
                <a:lnTo>
                  <a:pt x="0" y="289680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Tree>
    <p:extLst>
      <p:ext uri="{BB962C8B-B14F-4D97-AF65-F5344CB8AC3E}">
        <p14:creationId xmlns:p14="http://schemas.microsoft.com/office/powerpoint/2010/main" val="41913258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500" fill="hold"/>
                                        <p:tgtEl>
                                          <p:spTgt spid="14"/>
                                        </p:tgtEl>
                                        <p:attrNameLst>
                                          <p:attrName>ppt_x</p:attrName>
                                        </p:attrNameLst>
                                      </p:cBhvr>
                                      <p:tavLst>
                                        <p:tav tm="0">
                                          <p:val>
                                            <p:strVal val="1+#ppt_w/2"/>
                                          </p:val>
                                        </p:tav>
                                        <p:tav tm="100000">
                                          <p:val>
                                            <p:strVal val="#ppt_x"/>
                                          </p:val>
                                        </p:tav>
                                      </p:tavLst>
                                    </p:anim>
                                    <p:anim calcmode="lin" valueType="num">
                                      <p:cBhvr additive="base">
                                        <p:cTn id="8" dur="1500" fill="hold"/>
                                        <p:tgtEl>
                                          <p:spTgt spid="14"/>
                                        </p:tgtEl>
                                        <p:attrNameLst>
                                          <p:attrName>ppt_y</p:attrName>
                                        </p:attrNameLst>
                                      </p:cBhvr>
                                      <p:tavLst>
                                        <p:tav tm="0">
                                          <p:val>
                                            <p:strVal val="0-#ppt_h/2"/>
                                          </p:val>
                                        </p:tav>
                                        <p:tav tm="100000">
                                          <p:val>
                                            <p:strVal val="#ppt_y"/>
                                          </p:val>
                                        </p:tav>
                                      </p:tavLst>
                                    </p:anim>
                                  </p:childTnLst>
                                </p:cTn>
                              </p:par>
                              <p:par>
                                <p:cTn id="9" presetID="10" presetClass="entr" presetSubtype="0" fill="hold" grpId="1" nodeType="with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2000"/>
                                        <p:tgtEl>
                                          <p:spTgt spid="14"/>
                                        </p:tgtEl>
                                      </p:cBhvr>
                                    </p:animEffect>
                                  </p:childTnLst>
                                </p:cTn>
                              </p:par>
                              <p:par>
                                <p:cTn id="12" presetID="2" presetClass="entr" presetSubtype="3"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additive="base">
                                        <p:cTn id="14" dur="1500" fill="hold"/>
                                        <p:tgtEl>
                                          <p:spTgt spid="13"/>
                                        </p:tgtEl>
                                        <p:attrNameLst>
                                          <p:attrName>ppt_x</p:attrName>
                                        </p:attrNameLst>
                                      </p:cBhvr>
                                      <p:tavLst>
                                        <p:tav tm="0">
                                          <p:val>
                                            <p:strVal val="1+#ppt_w/2"/>
                                          </p:val>
                                        </p:tav>
                                        <p:tav tm="100000">
                                          <p:val>
                                            <p:strVal val="#ppt_x"/>
                                          </p:val>
                                        </p:tav>
                                      </p:tavLst>
                                    </p:anim>
                                    <p:anim calcmode="lin" valueType="num">
                                      <p:cBhvr additive="base">
                                        <p:cTn id="15" dur="1500" fill="hold"/>
                                        <p:tgtEl>
                                          <p:spTgt spid="13"/>
                                        </p:tgtEl>
                                        <p:attrNameLst>
                                          <p:attrName>ppt_y</p:attrName>
                                        </p:attrNameLst>
                                      </p:cBhvr>
                                      <p:tavLst>
                                        <p:tav tm="0">
                                          <p:val>
                                            <p:strVal val="0-#ppt_h/2"/>
                                          </p:val>
                                        </p:tav>
                                        <p:tav tm="100000">
                                          <p:val>
                                            <p:strVal val="#ppt_y"/>
                                          </p:val>
                                        </p:tav>
                                      </p:tavLst>
                                    </p:anim>
                                  </p:childTnLst>
                                </p:cTn>
                              </p:par>
                              <p:par>
                                <p:cTn id="16" presetID="10" presetClass="entr" presetSubtype="0" fill="hold" grpId="1"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P spid="14" grpId="1"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06">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38" name="bk object 36">
            <a:extLst>
              <a:ext uri="{FF2B5EF4-FFF2-40B4-BE49-F238E27FC236}">
                <a16:creationId xmlns:a16="http://schemas.microsoft.com/office/drawing/2014/main" id="{C87B62FC-A727-48F7-B9FC-01278064792F}"/>
              </a:ext>
            </a:extLst>
          </p:cNvPr>
          <p:cNvSpPr/>
          <p:nvPr userDrawn="1"/>
        </p:nvSpPr>
        <p:spPr>
          <a:xfrm flipH="1" flipV="1">
            <a:off x="4643437" y="1817807"/>
            <a:ext cx="4500561" cy="3349253"/>
          </a:xfrm>
          <a:custGeom>
            <a:avLst/>
            <a:gdLst/>
            <a:ahLst/>
            <a:cxnLst/>
            <a:rect l="l" t="t" r="r" b="b"/>
            <a:pathLst>
              <a:path w="2184400" h="1625600">
                <a:moveTo>
                  <a:pt x="2183777" y="0"/>
                </a:moveTo>
                <a:lnTo>
                  <a:pt x="0" y="0"/>
                </a:lnTo>
                <a:lnTo>
                  <a:pt x="0" y="1625599"/>
                </a:lnTo>
                <a:lnTo>
                  <a:pt x="558177" y="1625599"/>
                </a:lnTo>
                <a:lnTo>
                  <a:pt x="1080719" y="1103058"/>
                </a:lnTo>
                <a:lnTo>
                  <a:pt x="539305" y="1103058"/>
                </a:lnTo>
                <a:lnTo>
                  <a:pt x="539305" y="534034"/>
                </a:lnTo>
                <a:lnTo>
                  <a:pt x="1649742" y="534034"/>
                </a:lnTo>
                <a:lnTo>
                  <a:pt x="2183777" y="0"/>
                </a:lnTo>
                <a:close/>
              </a:path>
            </a:pathLst>
          </a:custGeom>
          <a:solidFill>
            <a:schemeClr val="accent2"/>
          </a:solidFill>
        </p:spPr>
        <p:txBody>
          <a:bodyPr wrap="square" lIns="0" tIns="0" rIns="0" bIns="0" rtlCol="0"/>
          <a:lstStyle/>
          <a:p>
            <a:endParaRPr/>
          </a:p>
        </p:txBody>
      </p:sp>
      <p:sp>
        <p:nvSpPr>
          <p:cNvPr id="11" name="Title 6">
            <a:extLst>
              <a:ext uri="{FF2B5EF4-FFF2-40B4-BE49-F238E27FC236}">
                <a16:creationId xmlns:a16="http://schemas.microsoft.com/office/drawing/2014/main" id="{0EBFF2B8-8EEF-454A-8846-13C593E8F600}"/>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0" name="Text Placeholder 12">
            <a:extLst>
              <a:ext uri="{FF2B5EF4-FFF2-40B4-BE49-F238E27FC236}">
                <a16:creationId xmlns:a16="http://schemas.microsoft.com/office/drawing/2014/main" id="{A7B7D20E-D385-49AF-BD34-7F040F582249}"/>
              </a:ext>
            </a:extLst>
          </p:cNvPr>
          <p:cNvSpPr>
            <a:spLocks noGrp="1"/>
          </p:cNvSpPr>
          <p:nvPr>
            <p:ph type="body" sz="quarter" idx="10" hasCustomPrompt="1"/>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2"/>
            <a:r>
              <a:rPr lang="en-US" dirty="0"/>
              <a:t>Client Name</a:t>
            </a:r>
          </a:p>
          <a:p>
            <a:pPr lvl="2"/>
            <a:r>
              <a:rPr lang="en-US" dirty="0"/>
              <a:t>Ref</a:t>
            </a:r>
          </a:p>
        </p:txBody>
      </p:sp>
      <p:sp>
        <p:nvSpPr>
          <p:cNvPr id="12" name="Picture Placeholder 15">
            <a:extLst>
              <a:ext uri="{FF2B5EF4-FFF2-40B4-BE49-F238E27FC236}">
                <a16:creationId xmlns:a16="http://schemas.microsoft.com/office/drawing/2014/main" id="{B44FA00C-D182-45D5-B6AD-B2108A20FC8D}"/>
              </a:ext>
            </a:extLst>
          </p:cNvPr>
          <p:cNvSpPr>
            <a:spLocks noGrp="1"/>
          </p:cNvSpPr>
          <p:nvPr>
            <p:ph type="pic" sz="quarter" idx="11" hasCustomPrompt="1"/>
          </p:nvPr>
        </p:nvSpPr>
        <p:spPr>
          <a:xfrm>
            <a:off x="395288" y="3744913"/>
            <a:ext cx="950400" cy="646112"/>
          </a:xfrm>
          <a:prstGeom prst="rect">
            <a:avLst/>
          </a:prstGeom>
        </p:spPr>
        <p:txBody>
          <a:bodyPr anchor="b">
            <a:normAutofit/>
          </a:bodyPr>
          <a:lstStyle>
            <a:lvl1pPr marL="0" indent="0" algn="ctr">
              <a:buNone/>
              <a:defRPr sz="1000" b="0">
                <a:solidFill>
                  <a:schemeClr val="tx2"/>
                </a:solidFill>
              </a:defRPr>
            </a:lvl1pPr>
          </a:lstStyle>
          <a:p>
            <a:r>
              <a:rPr lang="en-GB" sz="1200" dirty="0"/>
              <a:t>Client Logo</a:t>
            </a:r>
            <a:endParaRPr lang="en-GB" dirty="0"/>
          </a:p>
        </p:txBody>
      </p:sp>
      <p:sp>
        <p:nvSpPr>
          <p:cNvPr id="14" name="Picture Placeholder 15">
            <a:extLst>
              <a:ext uri="{FF2B5EF4-FFF2-40B4-BE49-F238E27FC236}">
                <a16:creationId xmlns:a16="http://schemas.microsoft.com/office/drawing/2014/main" id="{2B7A3723-5FE8-412A-931A-34ABA38372CA}"/>
              </a:ext>
            </a:extLst>
          </p:cNvPr>
          <p:cNvSpPr>
            <a:spLocks noGrp="1"/>
          </p:cNvSpPr>
          <p:nvPr>
            <p:ph type="pic" sz="quarter" idx="12" hasCustomPrompt="1"/>
          </p:nvPr>
        </p:nvSpPr>
        <p:spPr>
          <a:xfrm>
            <a:off x="1453074" y="3744913"/>
            <a:ext cx="950401" cy="646112"/>
          </a:xfrm>
          <a:prstGeom prst="rect">
            <a:avLst/>
          </a:prstGeom>
        </p:spPr>
        <p:txBody>
          <a:bodyPr anchor="b">
            <a:normAutofit/>
          </a:bodyPr>
          <a:lstStyle>
            <a:lvl1pPr marL="0" indent="0" algn="ctr">
              <a:buNone/>
              <a:defRPr sz="1000" b="0" baseline="0">
                <a:solidFill>
                  <a:schemeClr val="tx2"/>
                </a:solidFill>
              </a:defRPr>
            </a:lvl1pPr>
          </a:lstStyle>
          <a:p>
            <a:r>
              <a:rPr lang="en-GB" sz="1200" dirty="0"/>
              <a:t>Partner  Logo</a:t>
            </a:r>
            <a:endParaRPr lang="en-GB" dirty="0"/>
          </a:p>
        </p:txBody>
      </p:sp>
      <p:sp>
        <p:nvSpPr>
          <p:cNvPr id="15" name="Text Placeholder 3">
            <a:extLst>
              <a:ext uri="{FF2B5EF4-FFF2-40B4-BE49-F238E27FC236}">
                <a16:creationId xmlns:a16="http://schemas.microsoft.com/office/drawing/2014/main" id="{5562A29C-F96B-402E-8A15-2408EDBC60FE}"/>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2"/>
                </a:solidFill>
                <a:latin typeface="+mn-lt"/>
              </a:defRPr>
            </a:lvl1pPr>
            <a:lvl5pPr marL="0" indent="0">
              <a:buFont typeface="Arial" panose="020B0604020202020204" pitchFamily="34" charset="0"/>
              <a:buNone/>
              <a:defRPr sz="800"/>
            </a:lvl5pPr>
          </a:lstStyle>
          <a:p>
            <a:pPr lvl="0"/>
            <a:r>
              <a:rPr lang="en-GB" dirty="0"/>
              <a:t>Confidential</a:t>
            </a:r>
          </a:p>
        </p:txBody>
      </p:sp>
      <p:sp>
        <p:nvSpPr>
          <p:cNvPr id="18" name="Subtitle 2">
            <a:extLst>
              <a:ext uri="{FF2B5EF4-FFF2-40B4-BE49-F238E27FC236}">
                <a16:creationId xmlns:a16="http://schemas.microsoft.com/office/drawing/2014/main" id="{49DAEB85-E026-4882-8C20-43B292582472}"/>
              </a:ext>
            </a:extLst>
          </p:cNvPr>
          <p:cNvSpPr>
            <a:spLocks noGrp="1"/>
          </p:cNvSpPr>
          <p:nvPr>
            <p:ph type="subTitle" idx="1" hasCustomPrompt="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Tree>
    <p:extLst>
      <p:ext uri="{BB962C8B-B14F-4D97-AF65-F5344CB8AC3E}">
        <p14:creationId xmlns:p14="http://schemas.microsoft.com/office/powerpoint/2010/main" val="33492216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Lst>
  </p:timing>
  <p:extLst mod="1">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Header 06">
    <p:bg>
      <p:bgPr>
        <a:solidFill>
          <a:schemeClr val="accent2"/>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
        <p:nvSpPr>
          <p:cNvPr id="14" name="bk object 36">
            <a:extLst>
              <a:ext uri="{FF2B5EF4-FFF2-40B4-BE49-F238E27FC236}">
                <a16:creationId xmlns:a16="http://schemas.microsoft.com/office/drawing/2014/main" id="{E1FF4FE6-2997-4A35-8286-9BB705BCB41C}"/>
              </a:ext>
            </a:extLst>
          </p:cNvPr>
          <p:cNvSpPr/>
          <p:nvPr userDrawn="1"/>
        </p:nvSpPr>
        <p:spPr>
          <a:xfrm flipH="1" flipV="1">
            <a:off x="4652964" y="1827332"/>
            <a:ext cx="4500561" cy="3349253"/>
          </a:xfrm>
          <a:custGeom>
            <a:avLst/>
            <a:gdLst/>
            <a:ahLst/>
            <a:cxnLst/>
            <a:rect l="l" t="t" r="r" b="b"/>
            <a:pathLst>
              <a:path w="2184400" h="1625600">
                <a:moveTo>
                  <a:pt x="2183777" y="0"/>
                </a:moveTo>
                <a:lnTo>
                  <a:pt x="0" y="0"/>
                </a:lnTo>
                <a:lnTo>
                  <a:pt x="0" y="1625599"/>
                </a:lnTo>
                <a:lnTo>
                  <a:pt x="558177" y="1625599"/>
                </a:lnTo>
                <a:lnTo>
                  <a:pt x="1080719" y="1103058"/>
                </a:lnTo>
                <a:lnTo>
                  <a:pt x="539305" y="1103058"/>
                </a:lnTo>
                <a:lnTo>
                  <a:pt x="539305" y="534034"/>
                </a:lnTo>
                <a:lnTo>
                  <a:pt x="1649742" y="534034"/>
                </a:lnTo>
                <a:lnTo>
                  <a:pt x="2183777" y="0"/>
                </a:lnTo>
                <a:close/>
              </a:path>
            </a:pathLst>
          </a:custGeom>
          <a:solidFill>
            <a:schemeClr val="bg2"/>
          </a:solidFill>
          <a:ln>
            <a:noFill/>
          </a:ln>
        </p:spPr>
        <p:txBody>
          <a:bodyPr wrap="square" lIns="0" tIns="0" rIns="0" bIns="0" rtlCol="0"/>
          <a:lstStyle/>
          <a:p>
            <a:endParaRPr/>
          </a:p>
        </p:txBody>
      </p:sp>
      <p:sp>
        <p:nvSpPr>
          <p:cNvPr id="7" name="Title 6">
            <a:extLst>
              <a:ext uri="{FF2B5EF4-FFF2-40B4-BE49-F238E27FC236}">
                <a16:creationId xmlns:a16="http://schemas.microsoft.com/office/drawing/2014/main" id="{4B2A8BC9-813E-4B92-9679-2112096B699A}"/>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Tree>
    <p:extLst>
      <p:ext uri="{BB962C8B-B14F-4D97-AF65-F5344CB8AC3E}">
        <p14:creationId xmlns:p14="http://schemas.microsoft.com/office/powerpoint/2010/main" val="23915902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extLst mod="1">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06">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30" name="Freeform: Shape 29">
            <a:extLst>
              <a:ext uri="{FF2B5EF4-FFF2-40B4-BE49-F238E27FC236}">
                <a16:creationId xmlns:a16="http://schemas.microsoft.com/office/drawing/2014/main" id="{5907FF49-4A30-43B1-8B37-0A04A657DF7C}"/>
              </a:ext>
            </a:extLst>
          </p:cNvPr>
          <p:cNvSpPr/>
          <p:nvPr userDrawn="1"/>
        </p:nvSpPr>
        <p:spPr>
          <a:xfrm>
            <a:off x="7203124" y="3149668"/>
            <a:ext cx="1641951" cy="1993832"/>
          </a:xfrm>
          <a:custGeom>
            <a:avLst/>
            <a:gdLst>
              <a:gd name="connsiteX0" fmla="*/ 0 w 1641951"/>
              <a:gd name="connsiteY0" fmla="*/ 0 h 1993832"/>
              <a:gd name="connsiteX1" fmla="*/ 1641951 w 1641951"/>
              <a:gd name="connsiteY1" fmla="*/ 1765712 h 1993832"/>
              <a:gd name="connsiteX2" fmla="*/ 1620566 w 1641951"/>
              <a:gd name="connsiteY2" fmla="*/ 1993832 h 1993832"/>
              <a:gd name="connsiteX3" fmla="*/ 0 w 1641951"/>
              <a:gd name="connsiteY3" fmla="*/ 1993832 h 1993832"/>
            </a:gdLst>
            <a:ahLst/>
            <a:cxnLst>
              <a:cxn ang="0">
                <a:pos x="connsiteX0" y="connsiteY0"/>
              </a:cxn>
              <a:cxn ang="0">
                <a:pos x="connsiteX1" y="connsiteY1"/>
              </a:cxn>
              <a:cxn ang="0">
                <a:pos x="connsiteX2" y="connsiteY2"/>
              </a:cxn>
              <a:cxn ang="0">
                <a:pos x="connsiteX3" y="connsiteY3"/>
              </a:cxn>
            </a:cxnLst>
            <a:rect l="l" t="t" r="r" b="b"/>
            <a:pathLst>
              <a:path w="1641951" h="1993832">
                <a:moveTo>
                  <a:pt x="0" y="0"/>
                </a:moveTo>
                <a:cubicBezTo>
                  <a:pt x="906825" y="0"/>
                  <a:pt x="1641951" y="790536"/>
                  <a:pt x="1641951" y="1765712"/>
                </a:cubicBezTo>
                <a:lnTo>
                  <a:pt x="1620566" y="1993832"/>
                </a:lnTo>
                <a:lnTo>
                  <a:pt x="0" y="199383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16" name="bk object 36">
            <a:extLst>
              <a:ext uri="{FF2B5EF4-FFF2-40B4-BE49-F238E27FC236}">
                <a16:creationId xmlns:a16="http://schemas.microsoft.com/office/drawing/2014/main" id="{5F596F26-29E4-4720-9C23-05BBDAE3569D}"/>
              </a:ext>
            </a:extLst>
          </p:cNvPr>
          <p:cNvSpPr/>
          <p:nvPr userDrawn="1"/>
        </p:nvSpPr>
        <p:spPr>
          <a:xfrm flipH="1" flipV="1">
            <a:off x="4643437" y="1817807"/>
            <a:ext cx="4500561" cy="3349253"/>
          </a:xfrm>
          <a:custGeom>
            <a:avLst/>
            <a:gdLst/>
            <a:ahLst/>
            <a:cxnLst/>
            <a:rect l="l" t="t" r="r" b="b"/>
            <a:pathLst>
              <a:path w="2184400" h="1625600">
                <a:moveTo>
                  <a:pt x="2183777" y="0"/>
                </a:moveTo>
                <a:lnTo>
                  <a:pt x="0" y="0"/>
                </a:lnTo>
                <a:lnTo>
                  <a:pt x="0" y="1625599"/>
                </a:lnTo>
                <a:lnTo>
                  <a:pt x="558177" y="1625599"/>
                </a:lnTo>
                <a:lnTo>
                  <a:pt x="1080719" y="1103058"/>
                </a:lnTo>
                <a:lnTo>
                  <a:pt x="539305" y="1103058"/>
                </a:lnTo>
                <a:lnTo>
                  <a:pt x="539305" y="534034"/>
                </a:lnTo>
                <a:lnTo>
                  <a:pt x="1649742" y="534034"/>
                </a:lnTo>
                <a:lnTo>
                  <a:pt x="2183777" y="0"/>
                </a:lnTo>
                <a:close/>
              </a:path>
            </a:pathLst>
          </a:custGeom>
          <a:solidFill>
            <a:schemeClr val="accent2"/>
          </a:solidFill>
        </p:spPr>
        <p:txBody>
          <a:bodyPr wrap="square" lIns="0" tIns="0" rIns="0" bIns="0" rtlCol="0"/>
          <a:lstStyle/>
          <a:p>
            <a:endParaRPr/>
          </a:p>
        </p:txBody>
      </p:sp>
    </p:spTree>
    <p:extLst>
      <p:ext uri="{BB962C8B-B14F-4D97-AF65-F5344CB8AC3E}">
        <p14:creationId xmlns:p14="http://schemas.microsoft.com/office/powerpoint/2010/main" val="22574593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ndex Slide 01">
    <p:bg>
      <p:bgPr>
        <a:solidFill>
          <a:schemeClr val="accent2"/>
        </a:solidFill>
        <a:effectLst/>
      </p:bgPr>
    </p:bg>
    <p:spTree>
      <p:nvGrpSpPr>
        <p:cNvPr id="1" name=""/>
        <p:cNvGrpSpPr/>
        <p:nvPr/>
      </p:nvGrpSpPr>
      <p:grpSpPr>
        <a:xfrm>
          <a:off x="0" y="0"/>
          <a:ext cx="0" cy="0"/>
          <a:chOff x="0" y="0"/>
          <a:chExt cx="0" cy="0"/>
        </a:xfrm>
      </p:grpSpPr>
      <p:sp>
        <p:nvSpPr>
          <p:cNvPr id="6" name="Table Placeholder 5">
            <a:extLst>
              <a:ext uri="{FF2B5EF4-FFF2-40B4-BE49-F238E27FC236}">
                <a16:creationId xmlns:a16="http://schemas.microsoft.com/office/drawing/2014/main" id="{57BCBDC0-E93E-40E6-8077-760110EEFBBE}"/>
              </a:ext>
            </a:extLst>
          </p:cNvPr>
          <p:cNvSpPr>
            <a:spLocks noGrp="1"/>
          </p:cNvSpPr>
          <p:nvPr>
            <p:ph type="tbl" sz="quarter" idx="10" hasCustomPrompt="1"/>
          </p:nvPr>
        </p:nvSpPr>
        <p:spPr>
          <a:xfrm>
            <a:off x="4643438" y="1299410"/>
            <a:ext cx="4105275" cy="3432927"/>
          </a:xfrm>
          <a:prstGeom prst="rect">
            <a:avLst/>
          </a:prstGeom>
        </p:spPr>
        <p:txBody>
          <a:bodyPr/>
          <a:lstStyle>
            <a:lvl1pPr marL="0" indent="0">
              <a:buNone/>
              <a:defRPr/>
            </a:lvl1pPr>
          </a:lstStyle>
          <a:p>
            <a:r>
              <a:rPr lang="en-GB" dirty="0"/>
              <a:t> </a:t>
            </a:r>
          </a:p>
        </p:txBody>
      </p:sp>
      <p:cxnSp>
        <p:nvCxnSpPr>
          <p:cNvPr id="10" name="Straight Connector 9">
            <a:extLst>
              <a:ext uri="{FF2B5EF4-FFF2-40B4-BE49-F238E27FC236}">
                <a16:creationId xmlns:a16="http://schemas.microsoft.com/office/drawing/2014/main" id="{558AF48C-1F76-4633-A0D9-E8CE74BB7F64}"/>
              </a:ext>
            </a:extLst>
          </p:cNvPr>
          <p:cNvCxnSpPr>
            <a:cxnSpLocks/>
          </p:cNvCxnSpPr>
          <p:nvPr userDrawn="1"/>
        </p:nvCxnSpPr>
        <p:spPr>
          <a:xfrm>
            <a:off x="398888" y="1053256"/>
            <a:ext cx="834622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FDA41C8-E673-49CE-8596-2382FC2E43BD}"/>
              </a:ext>
            </a:extLst>
          </p:cNvPr>
          <p:cNvSpPr>
            <a:spLocks noGrp="1"/>
          </p:cNvSpPr>
          <p:nvPr>
            <p:ph type="title"/>
          </p:nvPr>
        </p:nvSpPr>
        <p:spPr/>
        <p:txBody>
          <a:bodyPr/>
          <a:lstStyle>
            <a:lvl1pPr>
              <a:defRPr>
                <a:solidFill>
                  <a:schemeClr val="bg1"/>
                </a:solidFill>
              </a:defRPr>
            </a:lvl1pPr>
          </a:lstStyle>
          <a:p>
            <a:r>
              <a:rPr lang="en-US" dirty="0"/>
              <a:t>Click to edit Master title style</a:t>
            </a:r>
            <a:endParaRPr lang="en-GB" dirty="0"/>
          </a:p>
        </p:txBody>
      </p:sp>
    </p:spTree>
    <p:extLst>
      <p:ext uri="{BB962C8B-B14F-4D97-AF65-F5344CB8AC3E}">
        <p14:creationId xmlns:p14="http://schemas.microsoft.com/office/powerpoint/2010/main" val="2234138544"/>
      </p:ext>
    </p:extLst>
  </p:cSld>
  <p:clrMapOvr>
    <a:masterClrMapping/>
  </p:clrMapOvr>
  <p:transition>
    <p:fade/>
  </p:transition>
  <p:extLst mod="1">
    <p:ext uri="{DCECCB84-F9BA-43D5-87BE-67443E8EF086}">
      <p15:sldGuideLst xmlns:p15="http://schemas.microsoft.com/office/powerpoint/2012/main">
        <p15:guide id="1" orient="horz" pos="1620">
          <p15:clr>
            <a:srgbClr val="FBAE40"/>
          </p15:clr>
        </p15:guide>
        <p15:guide id="2" pos="2880">
          <p15:clr>
            <a:srgbClr val="FBAE40"/>
          </p15:clr>
        </p15:guide>
        <p15:guide id="3" pos="5511">
          <p15:clr>
            <a:srgbClr val="FBAE40"/>
          </p15:clr>
        </p15:guide>
        <p15:guide id="4" pos="2925">
          <p15:clr>
            <a:srgbClr val="FBAE40"/>
          </p15:clr>
        </p15:guide>
        <p15:guide id="5" pos="2835">
          <p15:clr>
            <a:srgbClr val="FBAE40"/>
          </p15:clr>
        </p15:guide>
        <p15:guide id="6" pos="249">
          <p15:clr>
            <a:srgbClr val="FBAE40"/>
          </p15:clr>
        </p15:guide>
        <p15:guide id="7" orient="horz" pos="441">
          <p15:clr>
            <a:srgbClr val="FBAE40"/>
          </p15:clr>
        </p15:guide>
        <p15:guide id="8" orient="horz" pos="577">
          <p15:clr>
            <a:srgbClr val="FBAE40"/>
          </p15:clr>
        </p15:guide>
        <p15:guide id="9" orient="horz" pos="2981">
          <p15:clr>
            <a:srgbClr val="FBAE40"/>
          </p15:clr>
        </p15:guide>
        <p15:guide id="10" orient="horz" pos="80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8" name="Freeform: Shape 7">
            <a:extLst>
              <a:ext uri="{FF2B5EF4-FFF2-40B4-BE49-F238E27FC236}">
                <a16:creationId xmlns:a16="http://schemas.microsoft.com/office/drawing/2014/main" id="{8F7CB4F2-9EE9-44D2-8DB6-6D80F2242B44}"/>
              </a:ext>
            </a:extLst>
          </p:cNvPr>
          <p:cNvSpPr/>
          <p:nvPr userDrawn="1"/>
        </p:nvSpPr>
        <p:spPr>
          <a:xfrm>
            <a:off x="5561174" y="1381517"/>
            <a:ext cx="3582826" cy="3761983"/>
          </a:xfrm>
          <a:custGeom>
            <a:avLst/>
            <a:gdLst>
              <a:gd name="connsiteX0" fmla="*/ 1699109 w 3582826"/>
              <a:gd name="connsiteY0" fmla="*/ 0 h 3761983"/>
              <a:gd name="connsiteX1" fmla="*/ 3500932 w 3582826"/>
              <a:gd name="connsiteY1" fmla="*/ 603529 h 3761983"/>
              <a:gd name="connsiteX2" fmla="*/ 3582826 w 3582826"/>
              <a:gd name="connsiteY2" fmla="*/ 670682 h 3761983"/>
              <a:gd name="connsiteX3" fmla="*/ 3582826 w 3582826"/>
              <a:gd name="connsiteY3" fmla="*/ 3761983 h 3761983"/>
              <a:gd name="connsiteX4" fmla="*/ 3262516 w 3582826"/>
              <a:gd name="connsiteY4" fmla="*/ 3761983 h 3761983"/>
              <a:gd name="connsiteX5" fmla="*/ 3283901 w 3582826"/>
              <a:gd name="connsiteY5" fmla="*/ 3533863 h 3761983"/>
              <a:gd name="connsiteX6" fmla="*/ 1641950 w 3582826"/>
              <a:gd name="connsiteY6" fmla="*/ 1768151 h 3761983"/>
              <a:gd name="connsiteX7" fmla="*/ 1641950 w 3582826"/>
              <a:gd name="connsiteY7" fmla="*/ 1768153 h 3761983"/>
              <a:gd name="connsiteX8" fmla="*/ 1644218 w 3582826"/>
              <a:gd name="connsiteY8" fmla="*/ 1768276 h 3761983"/>
              <a:gd name="connsiteX9" fmla="*/ 1644218 w 3582826"/>
              <a:gd name="connsiteY9" fmla="*/ 3761983 h 3761983"/>
              <a:gd name="connsiteX10" fmla="*/ 1641950 w 3582826"/>
              <a:gd name="connsiteY10" fmla="*/ 3761983 h 3761983"/>
              <a:gd name="connsiteX11" fmla="*/ 1635602 w 3582826"/>
              <a:gd name="connsiteY11" fmla="*/ 3761983 h 3761983"/>
              <a:gd name="connsiteX12" fmla="*/ 21384 w 3582826"/>
              <a:gd name="connsiteY12" fmla="*/ 3761983 h 3761983"/>
              <a:gd name="connsiteX13" fmla="*/ 0 w 3582826"/>
              <a:gd name="connsiteY13" fmla="*/ 3533865 h 3761983"/>
              <a:gd name="connsiteX14" fmla="*/ 1474070 w 3582826"/>
              <a:gd name="connsiteY14" fmla="*/ 1777269 h 3761983"/>
              <a:gd name="connsiteX15" fmla="*/ 1635602 w 3582826"/>
              <a:gd name="connsiteY15" fmla="*/ 1768498 h 3761983"/>
              <a:gd name="connsiteX16" fmla="*/ 1635602 w 3582826"/>
              <a:gd name="connsiteY16" fmla="*/ 1761 h 3761983"/>
              <a:gd name="connsiteX17" fmla="*/ 1699109 w 3582826"/>
              <a:gd name="connsiteY17" fmla="*/ 0 h 3761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82826" h="3761983">
                <a:moveTo>
                  <a:pt x="1699109" y="0"/>
                </a:moveTo>
                <a:cubicBezTo>
                  <a:pt x="2366545" y="0"/>
                  <a:pt x="2986591" y="222492"/>
                  <a:pt x="3500932" y="603529"/>
                </a:cubicBezTo>
                <a:lnTo>
                  <a:pt x="3582826" y="670682"/>
                </a:lnTo>
                <a:lnTo>
                  <a:pt x="3582826" y="3761983"/>
                </a:lnTo>
                <a:lnTo>
                  <a:pt x="3262516" y="3761983"/>
                </a:lnTo>
                <a:lnTo>
                  <a:pt x="3283901" y="3533863"/>
                </a:lnTo>
                <a:cubicBezTo>
                  <a:pt x="3283901" y="2558687"/>
                  <a:pt x="2548775" y="1768151"/>
                  <a:pt x="1641950" y="1768151"/>
                </a:cubicBezTo>
                <a:lnTo>
                  <a:pt x="1641950" y="1768153"/>
                </a:lnTo>
                <a:lnTo>
                  <a:pt x="1644218" y="1768276"/>
                </a:lnTo>
                <a:lnTo>
                  <a:pt x="1644218" y="3761983"/>
                </a:lnTo>
                <a:lnTo>
                  <a:pt x="1641950" y="3761983"/>
                </a:lnTo>
                <a:lnTo>
                  <a:pt x="1635602" y="3761983"/>
                </a:lnTo>
                <a:lnTo>
                  <a:pt x="21384" y="3761983"/>
                </a:lnTo>
                <a:lnTo>
                  <a:pt x="0" y="3533865"/>
                </a:lnTo>
                <a:cubicBezTo>
                  <a:pt x="0" y="2619638"/>
                  <a:pt x="646107" y="1867691"/>
                  <a:pt x="1474070" y="1777269"/>
                </a:cubicBezTo>
                <a:lnTo>
                  <a:pt x="1635602" y="1768498"/>
                </a:lnTo>
                <a:lnTo>
                  <a:pt x="1635602" y="1761"/>
                </a:lnTo>
                <a:cubicBezTo>
                  <a:pt x="1656709" y="226"/>
                  <a:pt x="1677886" y="0"/>
                  <a:pt x="169910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38" tIns="45719" rIns="91438" bIns="45719" rtlCol="0" anchor="ctr">
            <a:noAutofit/>
          </a:bodyPr>
          <a:lstStyle/>
          <a:p>
            <a:pPr algn="ctr"/>
            <a:endParaRPr lang="en-GB"/>
          </a:p>
        </p:txBody>
      </p:sp>
    </p:spTree>
    <p:extLst>
      <p:ext uri="{BB962C8B-B14F-4D97-AF65-F5344CB8AC3E}">
        <p14:creationId xmlns:p14="http://schemas.microsoft.com/office/powerpoint/2010/main" val="27423425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Quote Ligh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83631" y="411163"/>
            <a:ext cx="7775100" cy="2686535"/>
          </a:xfrm>
        </p:spPr>
        <p:txBody>
          <a:bodyPr anchor="b"/>
          <a:lstStyle>
            <a:lvl1pPr>
              <a:lnSpc>
                <a:spcPct val="95000"/>
              </a:lnSpc>
              <a:defRPr sz="3150">
                <a:solidFill>
                  <a:schemeClr val="tx1"/>
                </a:solidFill>
              </a:defRPr>
            </a:lvl1pPr>
          </a:lstStyle>
          <a:p>
            <a:r>
              <a:rPr lang="en-US" dirty="0"/>
              <a:t>Click to edit Master title style</a:t>
            </a:r>
          </a:p>
        </p:txBody>
      </p:sp>
      <p:sp>
        <p:nvSpPr>
          <p:cNvPr id="10" name="Text Placeholder 9"/>
          <p:cNvSpPr>
            <a:spLocks noGrp="1"/>
          </p:cNvSpPr>
          <p:nvPr>
            <p:ph type="body" sz="quarter" idx="14" hasCustomPrompt="1"/>
          </p:nvPr>
        </p:nvSpPr>
        <p:spPr>
          <a:xfrm>
            <a:off x="683581" y="3465668"/>
            <a:ext cx="3888419" cy="1061829"/>
          </a:xfrm>
        </p:spPr>
        <p:txBody>
          <a:bodyPr>
            <a:noAutofit/>
          </a:bodyPr>
          <a:lstStyle>
            <a:lvl1pPr marL="0" indent="0">
              <a:lnSpc>
                <a:spcPct val="95000"/>
              </a:lnSpc>
              <a:spcAft>
                <a:spcPts val="0"/>
              </a:spcAft>
              <a:buFont typeface="Arial" panose="020B0604020202020204" pitchFamily="34" charset="0"/>
              <a:buChar char="​"/>
              <a:defRPr sz="1575">
                <a:solidFill>
                  <a:schemeClr val="accent2"/>
                </a:solidFill>
                <a:latin typeface="+mn-lt"/>
              </a:defRPr>
            </a:lvl1pPr>
            <a:lvl2pPr marL="0" indent="0">
              <a:lnSpc>
                <a:spcPct val="95000"/>
              </a:lnSpc>
              <a:spcBef>
                <a:spcPts val="0"/>
              </a:spcBef>
              <a:spcAft>
                <a:spcPts val="150"/>
              </a:spcAft>
              <a:buFont typeface="Arial" panose="020B0604020202020204" pitchFamily="34" charset="0"/>
              <a:buChar char="​"/>
              <a:defRPr sz="1125">
                <a:solidFill>
                  <a:schemeClr val="tx1"/>
                </a:solidFill>
                <a:latin typeface="+mn-lt"/>
              </a:defRPr>
            </a:lvl2pPr>
            <a:lvl3pPr marL="0" indent="0">
              <a:lnSpc>
                <a:spcPct val="95000"/>
              </a:lnSpc>
              <a:spcBef>
                <a:spcPts val="0"/>
              </a:spcBef>
              <a:spcAft>
                <a:spcPts val="150"/>
              </a:spcAft>
              <a:buFont typeface="Arial" panose="020B0604020202020204" pitchFamily="34" charset="0"/>
              <a:buChar char="​"/>
              <a:defRPr sz="1125">
                <a:solidFill>
                  <a:schemeClr val="tx1"/>
                </a:solidFill>
                <a:latin typeface="+mn-lt"/>
              </a:defRPr>
            </a:lvl3pPr>
            <a:lvl4pPr marL="0" indent="0">
              <a:lnSpc>
                <a:spcPct val="95000"/>
              </a:lnSpc>
              <a:spcBef>
                <a:spcPts val="0"/>
              </a:spcBef>
              <a:spcAft>
                <a:spcPts val="150"/>
              </a:spcAft>
              <a:buFont typeface="Arial" panose="020B0604020202020204" pitchFamily="34" charset="0"/>
              <a:buChar char="​"/>
              <a:defRPr sz="1125">
                <a:solidFill>
                  <a:schemeClr val="tx1"/>
                </a:solidFill>
                <a:latin typeface="+mn-lt"/>
              </a:defRPr>
            </a:lvl4pPr>
            <a:lvl5pPr marL="0" indent="0">
              <a:lnSpc>
                <a:spcPct val="95000"/>
              </a:lnSpc>
              <a:spcBef>
                <a:spcPts val="0"/>
              </a:spcBef>
              <a:spcAft>
                <a:spcPts val="150"/>
              </a:spcAft>
              <a:buFont typeface="Arial" panose="020B0604020202020204" pitchFamily="34" charset="0"/>
              <a:buChar char="​"/>
              <a:defRPr sz="1125">
                <a:solidFill>
                  <a:schemeClr val="tx1"/>
                </a:solidFill>
                <a:latin typeface="+mn-lt"/>
              </a:defRPr>
            </a:lvl5pPr>
            <a:lvl6pPr marL="0" indent="0">
              <a:lnSpc>
                <a:spcPct val="95000"/>
              </a:lnSpc>
              <a:spcAft>
                <a:spcPts val="150"/>
              </a:spcAft>
              <a:buNone/>
              <a:defRPr sz="1130"/>
            </a:lvl6pPr>
            <a:lvl7pPr marL="0" indent="0">
              <a:lnSpc>
                <a:spcPct val="95000"/>
              </a:lnSpc>
              <a:spcAft>
                <a:spcPts val="150"/>
              </a:spcAft>
              <a:buNone/>
              <a:defRPr sz="1130"/>
            </a:lvl7pPr>
            <a:lvl8pPr marL="0" indent="0">
              <a:lnSpc>
                <a:spcPct val="95000"/>
              </a:lnSpc>
              <a:spcAft>
                <a:spcPts val="150"/>
              </a:spcAft>
              <a:buNone/>
              <a:defRPr sz="1130"/>
            </a:lvl8pPr>
            <a:lvl9pPr marL="0" indent="0">
              <a:lnSpc>
                <a:spcPct val="95000"/>
              </a:lnSpc>
              <a:spcAft>
                <a:spcPts val="150"/>
              </a:spcAft>
              <a:buNone/>
              <a:defRPr sz="1130"/>
            </a:lvl9pPr>
          </a:lstStyle>
          <a:p>
            <a:pPr lvl="0"/>
            <a:r>
              <a:rPr lang="en-US" dirty="0"/>
              <a:t>Click To Edit Master Text Styles</a:t>
            </a:r>
          </a:p>
          <a:p>
            <a:pPr lvl="1"/>
            <a:r>
              <a:rPr lang="en-US" dirty="0"/>
              <a:t>Second level</a:t>
            </a:r>
          </a:p>
          <a:p>
            <a:pPr lvl="2"/>
            <a:r>
              <a:rPr lang="en-US" dirty="0"/>
              <a:t>Third level</a:t>
            </a:r>
          </a:p>
        </p:txBody>
      </p:sp>
      <p:sp>
        <p:nvSpPr>
          <p:cNvPr id="7" name="Freeform 6">
            <a:extLst>
              <a:ext uri="{FF2B5EF4-FFF2-40B4-BE49-F238E27FC236}">
                <a16:creationId xmlns:a16="http://schemas.microsoft.com/office/drawing/2014/main" id="{F2DC9D54-DF4A-4777-9985-0E7D7DADEF76}"/>
              </a:ext>
            </a:extLst>
          </p:cNvPr>
          <p:cNvSpPr>
            <a:spLocks/>
          </p:cNvSpPr>
          <p:nvPr userDrawn="1"/>
        </p:nvSpPr>
        <p:spPr bwMode="auto">
          <a:xfrm>
            <a:off x="685269" y="3226735"/>
            <a:ext cx="7775150" cy="127694"/>
          </a:xfrm>
          <a:custGeom>
            <a:avLst/>
            <a:gdLst>
              <a:gd name="T0" fmla="*/ 0 w 4608"/>
              <a:gd name="T1" fmla="*/ 0 h 65"/>
              <a:gd name="T2" fmla="*/ 224 w 4608"/>
              <a:gd name="T3" fmla="*/ 0 h 65"/>
              <a:gd name="T4" fmla="*/ 286 w 4608"/>
              <a:gd name="T5" fmla="*/ 65 h 65"/>
              <a:gd name="T6" fmla="*/ 349 w 4608"/>
              <a:gd name="T7" fmla="*/ 0 h 65"/>
              <a:gd name="T8" fmla="*/ 4608 w 4608"/>
              <a:gd name="T9" fmla="*/ 0 h 65"/>
              <a:gd name="connsiteX0" fmla="*/ 0 w 10000"/>
              <a:gd name="connsiteY0" fmla="*/ 0 h 16500"/>
              <a:gd name="connsiteX1" fmla="*/ 486 w 10000"/>
              <a:gd name="connsiteY1" fmla="*/ 0 h 16500"/>
              <a:gd name="connsiteX2" fmla="*/ 488 w 10000"/>
              <a:gd name="connsiteY2" fmla="*/ 16500 h 16500"/>
              <a:gd name="connsiteX3" fmla="*/ 757 w 10000"/>
              <a:gd name="connsiteY3" fmla="*/ 0 h 16500"/>
              <a:gd name="connsiteX4" fmla="*/ 10000 w 10000"/>
              <a:gd name="connsiteY4" fmla="*/ 0 h 16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6500">
                <a:moveTo>
                  <a:pt x="0" y="0"/>
                </a:moveTo>
                <a:lnTo>
                  <a:pt x="486" y="0"/>
                </a:lnTo>
                <a:cubicBezTo>
                  <a:pt x="487" y="5500"/>
                  <a:pt x="487" y="11000"/>
                  <a:pt x="488" y="16500"/>
                </a:cubicBezTo>
                <a:cubicBezTo>
                  <a:pt x="578" y="11000"/>
                  <a:pt x="667" y="5500"/>
                  <a:pt x="757" y="0"/>
                </a:cubicBezTo>
                <a:lnTo>
                  <a:pt x="10000" y="0"/>
                </a:lnTo>
              </a:path>
            </a:pathLst>
          </a:custGeom>
          <a:noFill/>
          <a:ln w="952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013" dirty="0"/>
          </a:p>
        </p:txBody>
      </p:sp>
    </p:spTree>
    <p:extLst>
      <p:ext uri="{BB962C8B-B14F-4D97-AF65-F5344CB8AC3E}">
        <p14:creationId xmlns:p14="http://schemas.microsoft.com/office/powerpoint/2010/main" val="13986376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850"/>
                                        <p:tgtEl>
                                          <p:spTgt spid="7"/>
                                        </p:tgtEl>
                                      </p:cBhvr>
                                    </p:animEffect>
                                  </p:childTnLst>
                                </p:cTn>
                              </p:par>
                            </p:childTnLst>
                          </p:cTn>
                        </p:par>
                        <p:par>
                          <p:cTn id="8" fill="hold">
                            <p:stCondLst>
                              <p:cond delay="85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tmplLst>
          <p:tmpl>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7"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B14FE0-B3E7-4682-B9DC-0D12E0766C14}"/>
              </a:ext>
            </a:extLst>
          </p:cNvPr>
          <p:cNvSpPr>
            <a:spLocks noGrp="1"/>
          </p:cNvSpPr>
          <p:nvPr>
            <p:ph sz="half" idx="1"/>
          </p:nvPr>
        </p:nvSpPr>
        <p:spPr>
          <a:xfrm>
            <a:off x="395289" y="1276350"/>
            <a:ext cx="4105274" cy="34559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Date Placeholder 7">
            <a:extLst>
              <a:ext uri="{FF2B5EF4-FFF2-40B4-BE49-F238E27FC236}">
                <a16:creationId xmlns:a16="http://schemas.microsoft.com/office/drawing/2014/main" id="{BEB78E44-C4C7-4732-A1CA-032BDFA2A3A7}"/>
              </a:ext>
            </a:extLst>
          </p:cNvPr>
          <p:cNvSpPr>
            <a:spLocks noGrp="1"/>
          </p:cNvSpPr>
          <p:nvPr>
            <p:ph type="dt" sz="half" idx="10"/>
          </p:nvPr>
        </p:nvSpPr>
        <p:spPr/>
        <p:txBody>
          <a:bodyPr/>
          <a:lstStyle/>
          <a:p>
            <a:pPr defTabSz="914378"/>
            <a:fld id="{7656F789-A0FF-42CC-8803-532DF1057CEA}" type="datetime4">
              <a:rPr lang="en-GB" smtClean="0">
                <a:solidFill>
                  <a:prstClr val="black"/>
                </a:solidFill>
              </a:rPr>
              <a:t>08 September 2018</a:t>
            </a:fld>
            <a:endParaRPr lang="en-GB" dirty="0">
              <a:solidFill>
                <a:prstClr val="black"/>
              </a:solidFill>
            </a:endParaRPr>
          </a:p>
        </p:txBody>
      </p:sp>
      <p:sp>
        <p:nvSpPr>
          <p:cNvPr id="9" name="Footer Placeholder 8">
            <a:extLst>
              <a:ext uri="{FF2B5EF4-FFF2-40B4-BE49-F238E27FC236}">
                <a16:creationId xmlns:a16="http://schemas.microsoft.com/office/drawing/2014/main" id="{CF68F552-338D-4931-A7BB-6F62CB116277}"/>
              </a:ext>
            </a:extLst>
          </p:cNvPr>
          <p:cNvSpPr>
            <a:spLocks noGrp="1"/>
          </p:cNvSpPr>
          <p:nvPr>
            <p:ph type="ftr" sz="quarter" idx="11"/>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10" name="Slide Number Placeholder 9">
            <a:extLst>
              <a:ext uri="{FF2B5EF4-FFF2-40B4-BE49-F238E27FC236}">
                <a16:creationId xmlns:a16="http://schemas.microsoft.com/office/drawing/2014/main" id="{5C160CE1-83F2-4F27-BAF1-0931D7D46EA3}"/>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5" name="Title 4">
            <a:extLst>
              <a:ext uri="{FF2B5EF4-FFF2-40B4-BE49-F238E27FC236}">
                <a16:creationId xmlns:a16="http://schemas.microsoft.com/office/drawing/2014/main" id="{1C361B82-F8A2-466B-A96E-7F3CC0273BA6}"/>
              </a:ext>
            </a:extLst>
          </p:cNvPr>
          <p:cNvSpPr>
            <a:spLocks noGrp="1"/>
          </p:cNvSpPr>
          <p:nvPr>
            <p:ph type="title"/>
          </p:nvPr>
        </p:nvSpPr>
        <p:spPr/>
        <p:txBody>
          <a:bodyPr/>
          <a:lstStyle/>
          <a:p>
            <a:r>
              <a:rPr lang="en-US" dirty="0"/>
              <a:t>Click to edit Master title style</a:t>
            </a:r>
            <a:endParaRPr lang="en-GB" dirty="0"/>
          </a:p>
        </p:txBody>
      </p:sp>
      <p:sp>
        <p:nvSpPr>
          <p:cNvPr id="11" name="Text Placeholder 4">
            <a:extLst>
              <a:ext uri="{FF2B5EF4-FFF2-40B4-BE49-F238E27FC236}">
                <a16:creationId xmlns:a16="http://schemas.microsoft.com/office/drawing/2014/main" id="{7DB15274-1F4E-405A-9B42-7E970F4132AF}"/>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
        <p:nvSpPr>
          <p:cNvPr id="12" name="Content Placeholder 37">
            <a:extLst>
              <a:ext uri="{FF2B5EF4-FFF2-40B4-BE49-F238E27FC236}">
                <a16:creationId xmlns:a16="http://schemas.microsoft.com/office/drawing/2014/main" id="{41536EE2-CCE9-4AAC-A61C-47879FF182D1}"/>
              </a:ext>
            </a:extLst>
          </p:cNvPr>
          <p:cNvSpPr>
            <a:spLocks noGrp="1"/>
          </p:cNvSpPr>
          <p:nvPr>
            <p:ph sz="quarter" idx="17"/>
          </p:nvPr>
        </p:nvSpPr>
        <p:spPr>
          <a:xfrm>
            <a:off x="5002924" y="1276350"/>
            <a:ext cx="3745789" cy="34559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66771765"/>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column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00E1D-3AE3-40FC-B3F5-208018C0255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72555E6-3353-4F76-A8E4-C8431BEC8057}"/>
              </a:ext>
            </a:extLst>
          </p:cNvPr>
          <p:cNvSpPr>
            <a:spLocks noGrp="1"/>
          </p:cNvSpPr>
          <p:nvPr>
            <p:ph type="dt" sz="half" idx="25"/>
          </p:nvPr>
        </p:nvSpPr>
        <p:spPr/>
        <p:txBody>
          <a:bodyPr/>
          <a:lstStyle/>
          <a:p>
            <a:pPr defTabSz="914378"/>
            <a:fld id="{BE6ED71A-D109-46F8-8DE7-A32269202E2A}" type="datetime4">
              <a:rPr lang="en-GB" smtClean="0">
                <a:solidFill>
                  <a:prstClr val="black"/>
                </a:solidFill>
              </a:rPr>
              <a:t>08 September 2018</a:t>
            </a:fld>
            <a:endParaRPr lang="en-GB" dirty="0">
              <a:solidFill>
                <a:prstClr val="black"/>
              </a:solidFill>
            </a:endParaRPr>
          </a:p>
        </p:txBody>
      </p:sp>
      <p:sp>
        <p:nvSpPr>
          <p:cNvPr id="4" name="Footer Placeholder 3">
            <a:extLst>
              <a:ext uri="{FF2B5EF4-FFF2-40B4-BE49-F238E27FC236}">
                <a16:creationId xmlns:a16="http://schemas.microsoft.com/office/drawing/2014/main" id="{60B3AB02-583D-46C9-A3C6-9196B20388F5}"/>
              </a:ext>
            </a:extLst>
          </p:cNvPr>
          <p:cNvSpPr>
            <a:spLocks noGrp="1"/>
          </p:cNvSpPr>
          <p:nvPr>
            <p:ph type="ftr" sz="quarter" idx="26"/>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5" name="Slide Number Placeholder 4">
            <a:extLst>
              <a:ext uri="{FF2B5EF4-FFF2-40B4-BE49-F238E27FC236}">
                <a16:creationId xmlns:a16="http://schemas.microsoft.com/office/drawing/2014/main" id="{51124CD6-9707-4226-822C-B29B42A1F1BE}"/>
              </a:ext>
            </a:extLst>
          </p:cNvPr>
          <p:cNvSpPr>
            <a:spLocks noGrp="1"/>
          </p:cNvSpPr>
          <p:nvPr>
            <p:ph type="sldNum" sz="quarter" idx="27"/>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20" name="Text Placeholder 4">
            <a:extLst>
              <a:ext uri="{FF2B5EF4-FFF2-40B4-BE49-F238E27FC236}">
                <a16:creationId xmlns:a16="http://schemas.microsoft.com/office/drawing/2014/main" id="{97BB6D24-94BF-419A-84F9-4B1E5DE192D7}"/>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
        <p:nvSpPr>
          <p:cNvPr id="7" name="Text Placeholder 6">
            <a:extLst>
              <a:ext uri="{FF2B5EF4-FFF2-40B4-BE49-F238E27FC236}">
                <a16:creationId xmlns:a16="http://schemas.microsoft.com/office/drawing/2014/main" id="{A4C53E0D-5D95-44B5-86FF-228208E79E44}"/>
              </a:ext>
            </a:extLst>
          </p:cNvPr>
          <p:cNvSpPr>
            <a:spLocks noGrp="1"/>
          </p:cNvSpPr>
          <p:nvPr>
            <p:ph type="body" sz="quarter" idx="30"/>
          </p:nvPr>
        </p:nvSpPr>
        <p:spPr>
          <a:xfrm>
            <a:off x="394894" y="1276350"/>
            <a:ext cx="1916506" cy="3208919"/>
          </a:xfrm>
        </p:spPr>
        <p:txBody>
          <a:bodyPr>
            <a:noAutofit/>
          </a:bodyPr>
          <a:lstStyle>
            <a:lvl1pPr marL="0" indent="0">
              <a:spcBef>
                <a:spcPts val="1000"/>
              </a:spcBef>
              <a:spcAft>
                <a:spcPts val="1000"/>
              </a:spcAft>
              <a:buFont typeface="Arial" panose="020B0604020202020204" pitchFamily="34" charset="0"/>
              <a:buNone/>
              <a:defRPr sz="1600" b="1">
                <a:solidFill>
                  <a:schemeClr val="accent1"/>
                </a:solidFill>
              </a:defRPr>
            </a:lvl1pPr>
            <a:lvl2pPr marL="0" indent="0">
              <a:spcBef>
                <a:spcPts val="0"/>
              </a:spcBef>
              <a:spcAft>
                <a:spcPts val="600"/>
              </a:spcAft>
              <a:buFont typeface="Arial" panose="020B0604020202020204" pitchFamily="34" charset="0"/>
              <a:buNone/>
              <a:defRPr sz="1400">
                <a:solidFill>
                  <a:schemeClr val="tx1"/>
                </a:solidFill>
              </a:defRPr>
            </a:lvl2pPr>
            <a:lvl3pPr marL="0" indent="0">
              <a:spcBef>
                <a:spcPts val="0"/>
              </a:spcBef>
              <a:spcAft>
                <a:spcPts val="600"/>
              </a:spcAft>
              <a:buNone/>
              <a:defRPr sz="1400">
                <a:solidFill>
                  <a:schemeClr val="accent1"/>
                </a:solidFill>
              </a:defRPr>
            </a:lvl3pPr>
            <a:lvl4pPr marL="0" indent="0">
              <a:spcBef>
                <a:spcPts val="0"/>
              </a:spcBef>
              <a:spcAft>
                <a:spcPts val="600"/>
              </a:spcAft>
              <a:buNone/>
              <a:defRPr sz="1400"/>
            </a:lvl4pPr>
            <a:lvl5pPr marL="0" indent="0">
              <a:spcBef>
                <a:spcPts val="0"/>
              </a:spcBef>
              <a:spcAft>
                <a:spcPts val="600"/>
              </a:spcAft>
              <a:buNone/>
              <a:defRPr sz="1400"/>
            </a:lvl5pPr>
            <a:lvl6pPr marL="0" indent="0">
              <a:spcBef>
                <a:spcPts val="0"/>
              </a:spcBef>
              <a:spcAft>
                <a:spcPts val="600"/>
              </a:spcAft>
              <a:buNone/>
              <a:defRPr sz="1400"/>
            </a:lvl6pPr>
            <a:lvl7pPr marL="0" indent="0">
              <a:spcBef>
                <a:spcPts val="0"/>
              </a:spcBef>
              <a:spcAft>
                <a:spcPts val="600"/>
              </a:spcAft>
              <a:buNone/>
              <a:defRPr sz="1400"/>
            </a:lvl7pPr>
            <a:lvl8pPr marL="0" indent="0">
              <a:spcBef>
                <a:spcPts val="0"/>
              </a:spcBef>
              <a:spcAft>
                <a:spcPts val="600"/>
              </a:spcAft>
              <a:buNone/>
              <a:defRPr sz="1400"/>
            </a:lvl8pPr>
            <a:lvl9pPr marL="0" indent="0">
              <a:spcBef>
                <a:spcPts val="0"/>
              </a:spcBef>
              <a:spcAft>
                <a:spcPts val="600"/>
              </a:spcAft>
              <a:buNone/>
              <a:defRPr sz="1400"/>
            </a:lvl9pPr>
          </a:lstStyle>
          <a:p>
            <a:pPr lvl="0"/>
            <a:r>
              <a:rPr lang="en-US" dirty="0"/>
              <a:t>Edit Master text styles</a:t>
            </a:r>
          </a:p>
          <a:p>
            <a:pPr lvl="1"/>
            <a:r>
              <a:rPr lang="en-US" dirty="0"/>
              <a:t>Second level</a:t>
            </a:r>
          </a:p>
        </p:txBody>
      </p:sp>
      <p:sp>
        <p:nvSpPr>
          <p:cNvPr id="42" name="Text Placeholder 6">
            <a:extLst>
              <a:ext uri="{FF2B5EF4-FFF2-40B4-BE49-F238E27FC236}">
                <a16:creationId xmlns:a16="http://schemas.microsoft.com/office/drawing/2014/main" id="{DD18F293-5362-45E5-94E0-65C0707963A2}"/>
              </a:ext>
            </a:extLst>
          </p:cNvPr>
          <p:cNvSpPr>
            <a:spLocks noGrp="1"/>
          </p:cNvSpPr>
          <p:nvPr>
            <p:ph type="body" sz="quarter" idx="31"/>
          </p:nvPr>
        </p:nvSpPr>
        <p:spPr>
          <a:xfrm>
            <a:off x="2540665" y="1276350"/>
            <a:ext cx="1916506" cy="3208919"/>
          </a:xfrm>
        </p:spPr>
        <p:txBody>
          <a:bodyPr>
            <a:noAutofit/>
          </a:bodyPr>
          <a:lstStyle>
            <a:lvl1pPr marL="0" indent="0">
              <a:spcBef>
                <a:spcPts val="1000"/>
              </a:spcBef>
              <a:spcAft>
                <a:spcPts val="1000"/>
              </a:spcAft>
              <a:buFont typeface="Arial" panose="020B0604020202020204" pitchFamily="34" charset="0"/>
              <a:buNone/>
              <a:defRPr sz="1600" b="1">
                <a:solidFill>
                  <a:schemeClr val="accent1"/>
                </a:solidFill>
              </a:defRPr>
            </a:lvl1pPr>
            <a:lvl2pPr marL="0" indent="0">
              <a:spcBef>
                <a:spcPts val="0"/>
              </a:spcBef>
              <a:spcAft>
                <a:spcPts val="600"/>
              </a:spcAft>
              <a:buFont typeface="Arial" panose="020B0604020202020204" pitchFamily="34" charset="0"/>
              <a:buNone/>
              <a:defRPr sz="1400">
                <a:solidFill>
                  <a:schemeClr val="tx1"/>
                </a:solidFill>
              </a:defRPr>
            </a:lvl2pPr>
            <a:lvl3pPr marL="0" indent="0">
              <a:spcBef>
                <a:spcPts val="0"/>
              </a:spcBef>
              <a:spcAft>
                <a:spcPts val="600"/>
              </a:spcAft>
              <a:buNone/>
              <a:defRPr sz="1400">
                <a:solidFill>
                  <a:schemeClr val="accent1"/>
                </a:solidFill>
              </a:defRPr>
            </a:lvl3pPr>
            <a:lvl4pPr marL="0" indent="0">
              <a:spcBef>
                <a:spcPts val="0"/>
              </a:spcBef>
              <a:spcAft>
                <a:spcPts val="600"/>
              </a:spcAft>
              <a:buNone/>
              <a:defRPr sz="1400"/>
            </a:lvl4pPr>
            <a:lvl5pPr marL="0" indent="0">
              <a:spcBef>
                <a:spcPts val="0"/>
              </a:spcBef>
              <a:spcAft>
                <a:spcPts val="600"/>
              </a:spcAft>
              <a:buNone/>
              <a:defRPr sz="1400"/>
            </a:lvl5pPr>
            <a:lvl6pPr marL="0" indent="0">
              <a:spcBef>
                <a:spcPts val="0"/>
              </a:spcBef>
              <a:spcAft>
                <a:spcPts val="600"/>
              </a:spcAft>
              <a:buNone/>
              <a:defRPr sz="1400"/>
            </a:lvl6pPr>
            <a:lvl7pPr marL="0" indent="0">
              <a:spcBef>
                <a:spcPts val="0"/>
              </a:spcBef>
              <a:spcAft>
                <a:spcPts val="600"/>
              </a:spcAft>
              <a:buNone/>
              <a:defRPr sz="1400"/>
            </a:lvl7pPr>
            <a:lvl8pPr marL="0" indent="0">
              <a:spcBef>
                <a:spcPts val="0"/>
              </a:spcBef>
              <a:spcAft>
                <a:spcPts val="600"/>
              </a:spcAft>
              <a:buNone/>
              <a:defRPr sz="1400"/>
            </a:lvl8pPr>
            <a:lvl9pPr marL="0" indent="0">
              <a:spcBef>
                <a:spcPts val="0"/>
              </a:spcBef>
              <a:spcAft>
                <a:spcPts val="600"/>
              </a:spcAft>
              <a:buNone/>
              <a:defRPr sz="1400"/>
            </a:lvl9pPr>
          </a:lstStyle>
          <a:p>
            <a:pPr lvl="0"/>
            <a:r>
              <a:rPr lang="en-US" dirty="0"/>
              <a:t>Edit Master text styles</a:t>
            </a:r>
          </a:p>
          <a:p>
            <a:pPr lvl="1"/>
            <a:r>
              <a:rPr lang="en-US" dirty="0"/>
              <a:t>Second level</a:t>
            </a:r>
          </a:p>
        </p:txBody>
      </p:sp>
      <p:sp>
        <p:nvSpPr>
          <p:cNvPr id="43" name="Text Placeholder 6">
            <a:extLst>
              <a:ext uri="{FF2B5EF4-FFF2-40B4-BE49-F238E27FC236}">
                <a16:creationId xmlns:a16="http://schemas.microsoft.com/office/drawing/2014/main" id="{D2BBC9FF-1E35-4BF2-B70A-8767363BD8F9}"/>
              </a:ext>
            </a:extLst>
          </p:cNvPr>
          <p:cNvSpPr>
            <a:spLocks noGrp="1"/>
          </p:cNvSpPr>
          <p:nvPr>
            <p:ph type="body" sz="quarter" idx="32"/>
          </p:nvPr>
        </p:nvSpPr>
        <p:spPr>
          <a:xfrm>
            <a:off x="4686436" y="1276350"/>
            <a:ext cx="1916506" cy="3208919"/>
          </a:xfrm>
        </p:spPr>
        <p:txBody>
          <a:bodyPr>
            <a:noAutofit/>
          </a:bodyPr>
          <a:lstStyle>
            <a:lvl1pPr marL="0" indent="0">
              <a:spcBef>
                <a:spcPts val="1000"/>
              </a:spcBef>
              <a:spcAft>
                <a:spcPts val="1000"/>
              </a:spcAft>
              <a:buFont typeface="Arial" panose="020B0604020202020204" pitchFamily="34" charset="0"/>
              <a:buNone/>
              <a:defRPr sz="1600" b="1">
                <a:solidFill>
                  <a:schemeClr val="accent1"/>
                </a:solidFill>
              </a:defRPr>
            </a:lvl1pPr>
            <a:lvl2pPr marL="0" indent="0">
              <a:spcBef>
                <a:spcPts val="0"/>
              </a:spcBef>
              <a:spcAft>
                <a:spcPts val="600"/>
              </a:spcAft>
              <a:buFont typeface="Arial" panose="020B0604020202020204" pitchFamily="34" charset="0"/>
              <a:buNone/>
              <a:defRPr sz="1400">
                <a:solidFill>
                  <a:schemeClr val="tx1"/>
                </a:solidFill>
              </a:defRPr>
            </a:lvl2pPr>
            <a:lvl3pPr marL="0" indent="0">
              <a:spcBef>
                <a:spcPts val="0"/>
              </a:spcBef>
              <a:spcAft>
                <a:spcPts val="600"/>
              </a:spcAft>
              <a:buNone/>
              <a:defRPr sz="1400">
                <a:solidFill>
                  <a:schemeClr val="accent1"/>
                </a:solidFill>
              </a:defRPr>
            </a:lvl3pPr>
            <a:lvl4pPr marL="0" indent="0">
              <a:spcBef>
                <a:spcPts val="0"/>
              </a:spcBef>
              <a:spcAft>
                <a:spcPts val="600"/>
              </a:spcAft>
              <a:buNone/>
              <a:defRPr sz="1400"/>
            </a:lvl4pPr>
            <a:lvl5pPr marL="0" indent="0">
              <a:spcBef>
                <a:spcPts val="0"/>
              </a:spcBef>
              <a:spcAft>
                <a:spcPts val="600"/>
              </a:spcAft>
              <a:buNone/>
              <a:defRPr sz="1400"/>
            </a:lvl5pPr>
            <a:lvl6pPr marL="0" indent="0">
              <a:spcBef>
                <a:spcPts val="0"/>
              </a:spcBef>
              <a:spcAft>
                <a:spcPts val="600"/>
              </a:spcAft>
              <a:buNone/>
              <a:defRPr sz="1400"/>
            </a:lvl6pPr>
            <a:lvl7pPr marL="0" indent="0">
              <a:spcBef>
                <a:spcPts val="0"/>
              </a:spcBef>
              <a:spcAft>
                <a:spcPts val="600"/>
              </a:spcAft>
              <a:buNone/>
              <a:defRPr sz="1400"/>
            </a:lvl7pPr>
            <a:lvl8pPr marL="0" indent="0">
              <a:spcBef>
                <a:spcPts val="0"/>
              </a:spcBef>
              <a:spcAft>
                <a:spcPts val="600"/>
              </a:spcAft>
              <a:buNone/>
              <a:defRPr sz="1400"/>
            </a:lvl8pPr>
            <a:lvl9pPr marL="0" indent="0">
              <a:spcBef>
                <a:spcPts val="0"/>
              </a:spcBef>
              <a:spcAft>
                <a:spcPts val="600"/>
              </a:spcAft>
              <a:buNone/>
              <a:defRPr sz="1400"/>
            </a:lvl9pPr>
          </a:lstStyle>
          <a:p>
            <a:pPr lvl="0"/>
            <a:r>
              <a:rPr lang="en-US" dirty="0"/>
              <a:t>Edit Master text styles</a:t>
            </a:r>
          </a:p>
          <a:p>
            <a:pPr lvl="1"/>
            <a:r>
              <a:rPr lang="en-US" dirty="0"/>
              <a:t>Second level</a:t>
            </a:r>
          </a:p>
        </p:txBody>
      </p:sp>
      <p:sp>
        <p:nvSpPr>
          <p:cNvPr id="44" name="Text Placeholder 6">
            <a:extLst>
              <a:ext uri="{FF2B5EF4-FFF2-40B4-BE49-F238E27FC236}">
                <a16:creationId xmlns:a16="http://schemas.microsoft.com/office/drawing/2014/main" id="{ED72CB3F-B83C-4FA7-A795-967167912FEC}"/>
              </a:ext>
            </a:extLst>
          </p:cNvPr>
          <p:cNvSpPr>
            <a:spLocks noGrp="1"/>
          </p:cNvSpPr>
          <p:nvPr>
            <p:ph type="body" sz="quarter" idx="33"/>
          </p:nvPr>
        </p:nvSpPr>
        <p:spPr>
          <a:xfrm>
            <a:off x="6832207" y="1276350"/>
            <a:ext cx="1916506" cy="3208919"/>
          </a:xfrm>
        </p:spPr>
        <p:txBody>
          <a:bodyPr>
            <a:noAutofit/>
          </a:bodyPr>
          <a:lstStyle>
            <a:lvl1pPr marL="0" indent="0">
              <a:spcBef>
                <a:spcPts val="1000"/>
              </a:spcBef>
              <a:spcAft>
                <a:spcPts val="1000"/>
              </a:spcAft>
              <a:buFont typeface="Arial" panose="020B0604020202020204" pitchFamily="34" charset="0"/>
              <a:buNone/>
              <a:defRPr sz="1600" b="1">
                <a:solidFill>
                  <a:schemeClr val="accent1"/>
                </a:solidFill>
              </a:defRPr>
            </a:lvl1pPr>
            <a:lvl2pPr marL="0" indent="0">
              <a:spcBef>
                <a:spcPts val="0"/>
              </a:spcBef>
              <a:spcAft>
                <a:spcPts val="600"/>
              </a:spcAft>
              <a:buFont typeface="Arial" panose="020B0604020202020204" pitchFamily="34" charset="0"/>
              <a:buNone/>
              <a:defRPr sz="1400">
                <a:solidFill>
                  <a:schemeClr val="tx1"/>
                </a:solidFill>
              </a:defRPr>
            </a:lvl2pPr>
            <a:lvl3pPr marL="0" indent="0">
              <a:spcBef>
                <a:spcPts val="0"/>
              </a:spcBef>
              <a:spcAft>
                <a:spcPts val="600"/>
              </a:spcAft>
              <a:buNone/>
              <a:defRPr sz="1400">
                <a:solidFill>
                  <a:schemeClr val="accent1"/>
                </a:solidFill>
              </a:defRPr>
            </a:lvl3pPr>
            <a:lvl4pPr marL="0" indent="0">
              <a:spcBef>
                <a:spcPts val="0"/>
              </a:spcBef>
              <a:spcAft>
                <a:spcPts val="600"/>
              </a:spcAft>
              <a:buNone/>
              <a:defRPr sz="1400"/>
            </a:lvl4pPr>
            <a:lvl5pPr marL="0" indent="0">
              <a:spcBef>
                <a:spcPts val="0"/>
              </a:spcBef>
              <a:spcAft>
                <a:spcPts val="600"/>
              </a:spcAft>
              <a:buNone/>
              <a:defRPr sz="1400"/>
            </a:lvl5pPr>
            <a:lvl6pPr marL="0" indent="0">
              <a:spcBef>
                <a:spcPts val="0"/>
              </a:spcBef>
              <a:spcAft>
                <a:spcPts val="600"/>
              </a:spcAft>
              <a:buNone/>
              <a:defRPr sz="1400"/>
            </a:lvl6pPr>
            <a:lvl7pPr marL="0" indent="0">
              <a:spcBef>
                <a:spcPts val="0"/>
              </a:spcBef>
              <a:spcAft>
                <a:spcPts val="600"/>
              </a:spcAft>
              <a:buNone/>
              <a:defRPr sz="1400"/>
            </a:lvl7pPr>
            <a:lvl8pPr marL="0" indent="0">
              <a:spcBef>
                <a:spcPts val="0"/>
              </a:spcBef>
              <a:spcAft>
                <a:spcPts val="600"/>
              </a:spcAft>
              <a:buNone/>
              <a:defRPr sz="1400"/>
            </a:lvl8pPr>
            <a:lvl9pPr marL="0" indent="0">
              <a:spcBef>
                <a:spcPts val="0"/>
              </a:spcBef>
              <a:spcAft>
                <a:spcPts val="600"/>
              </a:spcAft>
              <a:buNone/>
              <a:defRPr sz="1400"/>
            </a:lvl9pPr>
          </a:lstStyle>
          <a:p>
            <a:pPr lvl="0"/>
            <a:r>
              <a:rPr lang="en-US" dirty="0"/>
              <a:t>Edit Master text styles</a:t>
            </a:r>
          </a:p>
          <a:p>
            <a:pPr lvl="1"/>
            <a:r>
              <a:rPr lang="en-US" dirty="0"/>
              <a:t>Second level</a:t>
            </a:r>
          </a:p>
        </p:txBody>
      </p:sp>
    </p:spTree>
    <p:extLst>
      <p:ext uri="{BB962C8B-B14F-4D97-AF65-F5344CB8AC3E}">
        <p14:creationId xmlns:p14="http://schemas.microsoft.com/office/powerpoint/2010/main" val="40532286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 text blocks">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804434-D2F7-42D7-9B1E-10758C6BBCFF}"/>
              </a:ext>
            </a:extLst>
          </p:cNvPr>
          <p:cNvSpPr>
            <a:spLocks noGrp="1"/>
          </p:cNvSpPr>
          <p:nvPr>
            <p:ph type="dt" sz="half" idx="28"/>
          </p:nvPr>
        </p:nvSpPr>
        <p:spPr/>
        <p:txBody>
          <a:bodyPr/>
          <a:lstStyle/>
          <a:p>
            <a:pPr defTabSz="914378"/>
            <a:fld id="{77EAB0A5-1515-481E-BAC3-2F859D8CE675}" type="datetime4">
              <a:rPr lang="en-GB" smtClean="0">
                <a:solidFill>
                  <a:prstClr val="black"/>
                </a:solidFill>
              </a:rPr>
              <a:t>08 September 2018</a:t>
            </a:fld>
            <a:endParaRPr lang="en-GB" dirty="0">
              <a:solidFill>
                <a:prstClr val="black"/>
              </a:solidFill>
            </a:endParaRPr>
          </a:p>
        </p:txBody>
      </p:sp>
      <p:sp>
        <p:nvSpPr>
          <p:cNvPr id="4" name="Footer Placeholder 3">
            <a:extLst>
              <a:ext uri="{FF2B5EF4-FFF2-40B4-BE49-F238E27FC236}">
                <a16:creationId xmlns:a16="http://schemas.microsoft.com/office/drawing/2014/main" id="{9F6C517A-D089-4F8B-BBA2-1623A5E8CBF6}"/>
              </a:ext>
            </a:extLst>
          </p:cNvPr>
          <p:cNvSpPr>
            <a:spLocks noGrp="1"/>
          </p:cNvSpPr>
          <p:nvPr>
            <p:ph type="ftr" sz="quarter" idx="29"/>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5" name="Slide Number Placeholder 4">
            <a:extLst>
              <a:ext uri="{FF2B5EF4-FFF2-40B4-BE49-F238E27FC236}">
                <a16:creationId xmlns:a16="http://schemas.microsoft.com/office/drawing/2014/main" id="{A8DC04F4-90AB-402A-B79B-0C250FB9CEEE}"/>
              </a:ext>
            </a:extLst>
          </p:cNvPr>
          <p:cNvSpPr>
            <a:spLocks noGrp="1"/>
          </p:cNvSpPr>
          <p:nvPr>
            <p:ph type="sldNum" sz="quarter" idx="30"/>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6" name="Title 5">
            <a:extLst>
              <a:ext uri="{FF2B5EF4-FFF2-40B4-BE49-F238E27FC236}">
                <a16:creationId xmlns:a16="http://schemas.microsoft.com/office/drawing/2014/main" id="{39E67005-93D3-4B7A-BA5E-EF24C07DEB11}"/>
              </a:ext>
            </a:extLst>
          </p:cNvPr>
          <p:cNvSpPr>
            <a:spLocks noGrp="1"/>
          </p:cNvSpPr>
          <p:nvPr>
            <p:ph type="title"/>
          </p:nvPr>
        </p:nvSpPr>
        <p:spPr/>
        <p:txBody>
          <a:bodyPr/>
          <a:lstStyle/>
          <a:p>
            <a:r>
              <a:rPr lang="en-US"/>
              <a:t>Click to edit Master title style</a:t>
            </a:r>
            <a:endParaRPr lang="en-GB"/>
          </a:p>
        </p:txBody>
      </p:sp>
      <p:sp>
        <p:nvSpPr>
          <p:cNvPr id="17" name="Text Placeholder 4">
            <a:extLst>
              <a:ext uri="{FF2B5EF4-FFF2-40B4-BE49-F238E27FC236}">
                <a16:creationId xmlns:a16="http://schemas.microsoft.com/office/drawing/2014/main" id="{D0529C1F-4E5C-4DC4-8C50-E8AE1432D595}"/>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
        <p:nvSpPr>
          <p:cNvPr id="22" name="Text Placeholder 2">
            <a:extLst>
              <a:ext uri="{FF2B5EF4-FFF2-40B4-BE49-F238E27FC236}">
                <a16:creationId xmlns:a16="http://schemas.microsoft.com/office/drawing/2014/main" id="{6FD640ED-3F85-4C1C-BD60-BD9239CB762B}"/>
              </a:ext>
            </a:extLst>
          </p:cNvPr>
          <p:cNvSpPr>
            <a:spLocks noGrp="1"/>
          </p:cNvSpPr>
          <p:nvPr>
            <p:ph type="body" sz="quarter" idx="18"/>
          </p:nvPr>
        </p:nvSpPr>
        <p:spPr>
          <a:xfrm>
            <a:off x="394894" y="1282881"/>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
        <p:nvSpPr>
          <p:cNvPr id="23" name="Text Placeholder 2">
            <a:extLst>
              <a:ext uri="{FF2B5EF4-FFF2-40B4-BE49-F238E27FC236}">
                <a16:creationId xmlns:a16="http://schemas.microsoft.com/office/drawing/2014/main" id="{5F50DC8A-B55C-42A8-8E28-F6DDE0389A23}"/>
              </a:ext>
            </a:extLst>
          </p:cNvPr>
          <p:cNvSpPr>
            <a:spLocks noGrp="1"/>
          </p:cNvSpPr>
          <p:nvPr>
            <p:ph type="body" sz="quarter" idx="33"/>
          </p:nvPr>
        </p:nvSpPr>
        <p:spPr>
          <a:xfrm>
            <a:off x="3563544" y="1282881"/>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
        <p:nvSpPr>
          <p:cNvPr id="29" name="Text Placeholder 2">
            <a:extLst>
              <a:ext uri="{FF2B5EF4-FFF2-40B4-BE49-F238E27FC236}">
                <a16:creationId xmlns:a16="http://schemas.microsoft.com/office/drawing/2014/main" id="{D45D6889-56A7-4C66-A17B-55613EA27290}"/>
              </a:ext>
            </a:extLst>
          </p:cNvPr>
          <p:cNvSpPr>
            <a:spLocks noGrp="1"/>
          </p:cNvSpPr>
          <p:nvPr>
            <p:ph type="body" sz="quarter" idx="34"/>
          </p:nvPr>
        </p:nvSpPr>
        <p:spPr>
          <a:xfrm>
            <a:off x="6732194" y="1282881"/>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
        <p:nvSpPr>
          <p:cNvPr id="30" name="Text Placeholder 2">
            <a:extLst>
              <a:ext uri="{FF2B5EF4-FFF2-40B4-BE49-F238E27FC236}">
                <a16:creationId xmlns:a16="http://schemas.microsoft.com/office/drawing/2014/main" id="{A8D6A442-2C08-48EA-9AB1-686CAE3C2071}"/>
              </a:ext>
            </a:extLst>
          </p:cNvPr>
          <p:cNvSpPr>
            <a:spLocks noGrp="1"/>
          </p:cNvSpPr>
          <p:nvPr>
            <p:ph type="body" sz="quarter" idx="35"/>
          </p:nvPr>
        </p:nvSpPr>
        <p:spPr>
          <a:xfrm>
            <a:off x="394894" y="2741085"/>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
        <p:nvSpPr>
          <p:cNvPr id="31" name="Text Placeholder 2">
            <a:extLst>
              <a:ext uri="{FF2B5EF4-FFF2-40B4-BE49-F238E27FC236}">
                <a16:creationId xmlns:a16="http://schemas.microsoft.com/office/drawing/2014/main" id="{6244C7CF-9560-4BE0-8699-8F1133326F3E}"/>
              </a:ext>
            </a:extLst>
          </p:cNvPr>
          <p:cNvSpPr>
            <a:spLocks noGrp="1"/>
          </p:cNvSpPr>
          <p:nvPr>
            <p:ph type="body" sz="quarter" idx="36"/>
          </p:nvPr>
        </p:nvSpPr>
        <p:spPr>
          <a:xfrm>
            <a:off x="3563544" y="2741085"/>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
        <p:nvSpPr>
          <p:cNvPr id="32" name="Text Placeholder 2">
            <a:extLst>
              <a:ext uri="{FF2B5EF4-FFF2-40B4-BE49-F238E27FC236}">
                <a16:creationId xmlns:a16="http://schemas.microsoft.com/office/drawing/2014/main" id="{9CA199A3-5DC8-49D7-BD51-49E160D1459E}"/>
              </a:ext>
            </a:extLst>
          </p:cNvPr>
          <p:cNvSpPr>
            <a:spLocks noGrp="1"/>
          </p:cNvSpPr>
          <p:nvPr>
            <p:ph type="body" sz="quarter" idx="37"/>
          </p:nvPr>
        </p:nvSpPr>
        <p:spPr>
          <a:xfrm>
            <a:off x="6732194" y="2741085"/>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Tree>
    <p:extLst>
      <p:ext uri="{BB962C8B-B14F-4D97-AF65-F5344CB8AC3E}">
        <p14:creationId xmlns:p14="http://schemas.microsoft.com/office/powerpoint/2010/main" val="40195608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alf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B14FE0-B3E7-4682-B9DC-0D12E0766C14}"/>
              </a:ext>
            </a:extLst>
          </p:cNvPr>
          <p:cNvSpPr>
            <a:spLocks noGrp="1"/>
          </p:cNvSpPr>
          <p:nvPr>
            <p:ph sz="half" idx="1"/>
          </p:nvPr>
        </p:nvSpPr>
        <p:spPr>
          <a:xfrm>
            <a:off x="395289" y="1276350"/>
            <a:ext cx="4105274" cy="345598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Date Placeholder 7">
            <a:extLst>
              <a:ext uri="{FF2B5EF4-FFF2-40B4-BE49-F238E27FC236}">
                <a16:creationId xmlns:a16="http://schemas.microsoft.com/office/drawing/2014/main" id="{BEB78E44-C4C7-4732-A1CA-032BDFA2A3A7}"/>
              </a:ext>
            </a:extLst>
          </p:cNvPr>
          <p:cNvSpPr>
            <a:spLocks noGrp="1"/>
          </p:cNvSpPr>
          <p:nvPr>
            <p:ph type="dt" sz="half" idx="10"/>
          </p:nvPr>
        </p:nvSpPr>
        <p:spPr/>
        <p:txBody>
          <a:bodyPr/>
          <a:lstStyle/>
          <a:p>
            <a:pPr defTabSz="914378"/>
            <a:fld id="{AB09C4BD-355C-4263-A788-E88B922C7989}" type="datetime4">
              <a:rPr lang="en-GB" smtClean="0">
                <a:solidFill>
                  <a:prstClr val="black"/>
                </a:solidFill>
              </a:rPr>
              <a:t>08 September 2018</a:t>
            </a:fld>
            <a:endParaRPr lang="en-GB" dirty="0">
              <a:solidFill>
                <a:prstClr val="black"/>
              </a:solidFill>
            </a:endParaRPr>
          </a:p>
        </p:txBody>
      </p:sp>
      <p:sp>
        <p:nvSpPr>
          <p:cNvPr id="9" name="Footer Placeholder 8">
            <a:extLst>
              <a:ext uri="{FF2B5EF4-FFF2-40B4-BE49-F238E27FC236}">
                <a16:creationId xmlns:a16="http://schemas.microsoft.com/office/drawing/2014/main" id="{CF68F552-338D-4931-A7BB-6F62CB116277}"/>
              </a:ext>
            </a:extLst>
          </p:cNvPr>
          <p:cNvSpPr>
            <a:spLocks noGrp="1"/>
          </p:cNvSpPr>
          <p:nvPr>
            <p:ph type="ftr" sz="quarter" idx="11"/>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10" name="Slide Number Placeholder 9">
            <a:extLst>
              <a:ext uri="{FF2B5EF4-FFF2-40B4-BE49-F238E27FC236}">
                <a16:creationId xmlns:a16="http://schemas.microsoft.com/office/drawing/2014/main" id="{5C160CE1-83F2-4F27-BAF1-0931D7D46EA3}"/>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4" name="Title 3">
            <a:extLst>
              <a:ext uri="{FF2B5EF4-FFF2-40B4-BE49-F238E27FC236}">
                <a16:creationId xmlns:a16="http://schemas.microsoft.com/office/drawing/2014/main" id="{172F10F8-118C-4859-A9BF-5EDA68F6DC89}"/>
              </a:ext>
            </a:extLst>
          </p:cNvPr>
          <p:cNvSpPr>
            <a:spLocks noGrp="1"/>
          </p:cNvSpPr>
          <p:nvPr>
            <p:ph type="title"/>
          </p:nvPr>
        </p:nvSpPr>
        <p:spPr/>
        <p:txBody>
          <a:bodyPr/>
          <a:lstStyle/>
          <a:p>
            <a:r>
              <a:rPr lang="en-US"/>
              <a:t>Click to edit Master title style</a:t>
            </a:r>
            <a:endParaRPr lang="en-GB"/>
          </a:p>
        </p:txBody>
      </p:sp>
      <p:sp>
        <p:nvSpPr>
          <p:cNvPr id="7" name="Text Placeholder 4">
            <a:extLst>
              <a:ext uri="{FF2B5EF4-FFF2-40B4-BE49-F238E27FC236}">
                <a16:creationId xmlns:a16="http://schemas.microsoft.com/office/drawing/2014/main" id="{EB70026E-8B7B-4ABE-A13C-3851E133A66C}"/>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Tree>
    <p:extLst>
      <p:ext uri="{BB962C8B-B14F-4D97-AF65-F5344CB8AC3E}">
        <p14:creationId xmlns:p14="http://schemas.microsoft.com/office/powerpoint/2010/main" val="3629974913"/>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BF12C-5C7A-4DB0-B628-D1033456124A}"/>
              </a:ext>
            </a:extLst>
          </p:cNvPr>
          <p:cNvSpPr>
            <a:spLocks noGrp="1"/>
          </p:cNvSpPr>
          <p:nvPr>
            <p:ph type="title"/>
          </p:nvPr>
        </p:nvSpPr>
        <p:spPr/>
        <p:txBody>
          <a:bodyPr/>
          <a:lstStyle/>
          <a:p>
            <a:r>
              <a:rPr lang="en-US"/>
              <a:t>Click to edit Master title style</a:t>
            </a:r>
            <a:endParaRPr lang="en-GB"/>
          </a:p>
        </p:txBody>
      </p:sp>
      <p:sp>
        <p:nvSpPr>
          <p:cNvPr id="6" name="Date Placeholder 5">
            <a:extLst>
              <a:ext uri="{FF2B5EF4-FFF2-40B4-BE49-F238E27FC236}">
                <a16:creationId xmlns:a16="http://schemas.microsoft.com/office/drawing/2014/main" id="{36F088AF-16F9-4648-BD46-3113BC60293A}"/>
              </a:ext>
            </a:extLst>
          </p:cNvPr>
          <p:cNvSpPr>
            <a:spLocks noGrp="1"/>
          </p:cNvSpPr>
          <p:nvPr>
            <p:ph type="dt" sz="half" idx="10"/>
          </p:nvPr>
        </p:nvSpPr>
        <p:spPr/>
        <p:txBody>
          <a:bodyPr/>
          <a:lstStyle/>
          <a:p>
            <a:pPr defTabSz="914378"/>
            <a:fld id="{A57DBE4E-624D-4C8B-8EC4-0968C75BBC8F}" type="datetime4">
              <a:rPr lang="en-GB" smtClean="0">
                <a:solidFill>
                  <a:prstClr val="black"/>
                </a:solidFill>
              </a:rPr>
              <a:t>08 September 2018</a:t>
            </a:fld>
            <a:endParaRPr lang="en-GB" dirty="0">
              <a:solidFill>
                <a:prstClr val="black"/>
              </a:solidFill>
            </a:endParaRPr>
          </a:p>
        </p:txBody>
      </p:sp>
      <p:sp>
        <p:nvSpPr>
          <p:cNvPr id="7" name="Footer Placeholder 6">
            <a:extLst>
              <a:ext uri="{FF2B5EF4-FFF2-40B4-BE49-F238E27FC236}">
                <a16:creationId xmlns:a16="http://schemas.microsoft.com/office/drawing/2014/main" id="{7E05F02E-E594-4160-A2FF-D7E28210A85F}"/>
              </a:ext>
            </a:extLst>
          </p:cNvPr>
          <p:cNvSpPr>
            <a:spLocks noGrp="1"/>
          </p:cNvSpPr>
          <p:nvPr>
            <p:ph type="ftr" sz="quarter" idx="11"/>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8" name="Slide Number Placeholder 7">
            <a:extLst>
              <a:ext uri="{FF2B5EF4-FFF2-40B4-BE49-F238E27FC236}">
                <a16:creationId xmlns:a16="http://schemas.microsoft.com/office/drawing/2014/main" id="{DA88AC70-FAC5-462B-BACC-B224FEC9389E}"/>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9" name="Text Placeholder 4">
            <a:extLst>
              <a:ext uri="{FF2B5EF4-FFF2-40B4-BE49-F238E27FC236}">
                <a16:creationId xmlns:a16="http://schemas.microsoft.com/office/drawing/2014/main" id="{054C7005-88B1-496A-A47C-01DAB7429A6D}"/>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Tree>
    <p:extLst>
      <p:ext uri="{BB962C8B-B14F-4D97-AF65-F5344CB8AC3E}">
        <p14:creationId xmlns:p14="http://schemas.microsoft.com/office/powerpoint/2010/main" val="303340789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OSO Slide 01">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E80C9543-13CC-4164-AD32-D3EBE0FD1EBF}"/>
              </a:ext>
            </a:extLst>
          </p:cNvPr>
          <p:cNvSpPr>
            <a:spLocks noGrp="1"/>
          </p:cNvSpPr>
          <p:nvPr>
            <p:ph type="pic" sz="quarter" idx="24"/>
          </p:nvPr>
        </p:nvSpPr>
        <p:spPr>
          <a:xfrm>
            <a:off x="0" y="0"/>
            <a:ext cx="4500563" cy="5143500"/>
          </a:xfrm>
          <a:prstGeom prst="rect">
            <a:avLst/>
          </a:prstGeom>
          <a:solidFill>
            <a:schemeClr val="accent2"/>
          </a:solidFill>
        </p:spPr>
        <p:txBody>
          <a:bodyPr anchor="b">
            <a:normAutofit/>
          </a:bodyPr>
          <a:lstStyle>
            <a:lvl1pPr algn="ctr">
              <a:defRPr sz="500">
                <a:solidFill>
                  <a:schemeClr val="bg1"/>
                </a:solidFill>
              </a:defRPr>
            </a:lvl1pPr>
          </a:lstStyle>
          <a:p>
            <a:r>
              <a:rPr lang="en-US" dirty="0"/>
              <a:t>Click icon to add picture</a:t>
            </a:r>
            <a:endParaRPr lang="en-GB" dirty="0"/>
          </a:p>
        </p:txBody>
      </p:sp>
      <p:sp>
        <p:nvSpPr>
          <p:cNvPr id="4" name="Slide Number Placeholder 3">
            <a:extLst>
              <a:ext uri="{FF2B5EF4-FFF2-40B4-BE49-F238E27FC236}">
                <a16:creationId xmlns:a16="http://schemas.microsoft.com/office/drawing/2014/main" id="{4A20749E-741A-4533-A739-57FE277A6E1C}"/>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6" name="Title 1">
            <a:extLst>
              <a:ext uri="{FF2B5EF4-FFF2-40B4-BE49-F238E27FC236}">
                <a16:creationId xmlns:a16="http://schemas.microsoft.com/office/drawing/2014/main" id="{35BA0B6E-7611-4934-A581-6F963CD60D31}"/>
              </a:ext>
            </a:extLst>
          </p:cNvPr>
          <p:cNvSpPr>
            <a:spLocks noGrp="1"/>
          </p:cNvSpPr>
          <p:nvPr>
            <p:ph type="title"/>
          </p:nvPr>
        </p:nvSpPr>
        <p:spPr>
          <a:xfrm>
            <a:off x="4907902" y="411163"/>
            <a:ext cx="3840811" cy="53975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125009469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OSO Slide 02">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E80C9543-13CC-4164-AD32-D3EBE0FD1EBF}"/>
              </a:ext>
            </a:extLst>
          </p:cNvPr>
          <p:cNvSpPr>
            <a:spLocks noGrp="1"/>
          </p:cNvSpPr>
          <p:nvPr>
            <p:ph type="pic" sz="quarter" idx="24"/>
          </p:nvPr>
        </p:nvSpPr>
        <p:spPr>
          <a:xfrm>
            <a:off x="4643439" y="0"/>
            <a:ext cx="4500562" cy="5143500"/>
          </a:xfrm>
          <a:prstGeom prst="rect">
            <a:avLst/>
          </a:prstGeom>
          <a:solidFill>
            <a:schemeClr val="accent2"/>
          </a:solidFill>
        </p:spPr>
        <p:txBody>
          <a:bodyPr anchor="b">
            <a:normAutofit/>
          </a:bodyPr>
          <a:lstStyle>
            <a:lvl1pPr algn="ctr">
              <a:defRPr sz="500">
                <a:solidFill>
                  <a:schemeClr val="bg1"/>
                </a:solidFill>
              </a:defRPr>
            </a:lvl1pPr>
          </a:lstStyle>
          <a:p>
            <a:r>
              <a:rPr lang="en-US" dirty="0"/>
              <a:t>Click icon to add picture</a:t>
            </a:r>
            <a:endParaRPr lang="en-GB" dirty="0"/>
          </a:p>
        </p:txBody>
      </p:sp>
      <p:sp>
        <p:nvSpPr>
          <p:cNvPr id="2" name="Title 1">
            <a:extLst>
              <a:ext uri="{FF2B5EF4-FFF2-40B4-BE49-F238E27FC236}">
                <a16:creationId xmlns:a16="http://schemas.microsoft.com/office/drawing/2014/main" id="{2097063D-0C86-47E9-B3C8-F3C8E494A08B}"/>
              </a:ext>
            </a:extLst>
          </p:cNvPr>
          <p:cNvSpPr>
            <a:spLocks noGrp="1"/>
          </p:cNvSpPr>
          <p:nvPr>
            <p:ph type="title"/>
          </p:nvPr>
        </p:nvSpPr>
        <p:spPr>
          <a:xfrm>
            <a:off x="395289" y="411163"/>
            <a:ext cx="4105274" cy="539749"/>
          </a:xfrm>
        </p:spPr>
        <p:txBody>
          <a:bodyPr/>
          <a:lstStyle/>
          <a:p>
            <a:r>
              <a:rPr lang="en-US" dirty="0"/>
              <a:t>Click to edit Master title style</a:t>
            </a:r>
            <a:endParaRPr lang="en-GB" dirty="0"/>
          </a:p>
        </p:txBody>
      </p:sp>
    </p:spTree>
    <p:extLst>
      <p:ext uri="{BB962C8B-B14F-4D97-AF65-F5344CB8AC3E}">
        <p14:creationId xmlns:p14="http://schemas.microsoft.com/office/powerpoint/2010/main" val="116623159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3 Image">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E80C9543-13CC-4164-AD32-D3EBE0FD1EBF}"/>
              </a:ext>
            </a:extLst>
          </p:cNvPr>
          <p:cNvSpPr>
            <a:spLocks noGrp="1"/>
          </p:cNvSpPr>
          <p:nvPr>
            <p:ph type="pic" sz="quarter" idx="24"/>
          </p:nvPr>
        </p:nvSpPr>
        <p:spPr>
          <a:xfrm>
            <a:off x="5411095" y="0"/>
            <a:ext cx="3732905" cy="5143500"/>
          </a:xfrm>
          <a:prstGeom prst="rect">
            <a:avLst/>
          </a:prstGeom>
          <a:solidFill>
            <a:schemeClr val="accent2"/>
          </a:solidFill>
        </p:spPr>
        <p:txBody>
          <a:bodyPr anchor="b">
            <a:normAutofit/>
          </a:bodyPr>
          <a:lstStyle>
            <a:lvl1pPr algn="ctr">
              <a:defRPr sz="500">
                <a:solidFill>
                  <a:schemeClr val="bg1"/>
                </a:solidFill>
              </a:defRPr>
            </a:lvl1pPr>
          </a:lstStyle>
          <a:p>
            <a:r>
              <a:rPr lang="en-US" dirty="0"/>
              <a:t>Click icon to add picture</a:t>
            </a:r>
            <a:endParaRPr lang="en-GB" dirty="0"/>
          </a:p>
        </p:txBody>
      </p:sp>
      <p:sp>
        <p:nvSpPr>
          <p:cNvPr id="2" name="Title 1">
            <a:extLst>
              <a:ext uri="{FF2B5EF4-FFF2-40B4-BE49-F238E27FC236}">
                <a16:creationId xmlns:a16="http://schemas.microsoft.com/office/drawing/2014/main" id="{2097063D-0C86-47E9-B3C8-F3C8E494A08B}"/>
              </a:ext>
            </a:extLst>
          </p:cNvPr>
          <p:cNvSpPr>
            <a:spLocks noGrp="1"/>
          </p:cNvSpPr>
          <p:nvPr>
            <p:ph type="title"/>
          </p:nvPr>
        </p:nvSpPr>
        <p:spPr>
          <a:xfrm>
            <a:off x="395288" y="411163"/>
            <a:ext cx="4248149" cy="539749"/>
          </a:xfrm>
        </p:spPr>
        <p:txBody>
          <a:bodyPr/>
          <a:lstStyle/>
          <a:p>
            <a:r>
              <a:rPr lang="en-US" dirty="0"/>
              <a:t>Click to edit Master title style</a:t>
            </a:r>
            <a:endParaRPr lang="en-GB" dirty="0"/>
          </a:p>
        </p:txBody>
      </p:sp>
    </p:spTree>
    <p:extLst>
      <p:ext uri="{BB962C8B-B14F-4D97-AF65-F5344CB8AC3E}">
        <p14:creationId xmlns:p14="http://schemas.microsoft.com/office/powerpoint/2010/main" val="194041429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8 facts ">
    <p:spTree>
      <p:nvGrpSpPr>
        <p:cNvPr id="1" name=""/>
        <p:cNvGrpSpPr/>
        <p:nvPr/>
      </p:nvGrpSpPr>
      <p:grpSpPr>
        <a:xfrm>
          <a:off x="0" y="0"/>
          <a:ext cx="0" cy="0"/>
          <a:chOff x="0" y="0"/>
          <a:chExt cx="0" cy="0"/>
        </a:xfrm>
      </p:grpSpPr>
      <p:sp>
        <p:nvSpPr>
          <p:cNvPr id="7" name="Text Placeholder 6"/>
          <p:cNvSpPr>
            <a:spLocks noGrp="1"/>
          </p:cNvSpPr>
          <p:nvPr>
            <p:ph type="body" sz="quarter" idx="20" hasCustomPrompt="1"/>
          </p:nvPr>
        </p:nvSpPr>
        <p:spPr>
          <a:xfrm>
            <a:off x="402845" y="1283113"/>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1"/>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27" name="Rectangle 26"/>
          <p:cNvSpPr/>
          <p:nvPr userDrawn="1"/>
        </p:nvSpPr>
        <p:spPr>
          <a:xfrm>
            <a:off x="4655820" y="0"/>
            <a:ext cx="1789155"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2E8470DA-9AF9-4E1C-9972-1EEDFB2A40C9}"/>
              </a:ext>
            </a:extLst>
          </p:cNvPr>
          <p:cNvSpPr>
            <a:spLocks noGrp="1"/>
          </p:cNvSpPr>
          <p:nvPr>
            <p:ph type="title"/>
          </p:nvPr>
        </p:nvSpPr>
        <p:spPr>
          <a:xfrm>
            <a:off x="395289" y="411163"/>
            <a:ext cx="4105274" cy="539749"/>
          </a:xfrm>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26FA486-39EE-4C08-9B3E-3C0F25106790}"/>
              </a:ext>
            </a:extLst>
          </p:cNvPr>
          <p:cNvSpPr>
            <a:spLocks noGrp="1"/>
          </p:cNvSpPr>
          <p:nvPr>
            <p:ph type="dt" sz="half" idx="51"/>
          </p:nvPr>
        </p:nvSpPr>
        <p:spPr/>
        <p:txBody>
          <a:bodyPr/>
          <a:lstStyle/>
          <a:p>
            <a:pPr defTabSz="914378"/>
            <a:fld id="{8462EB91-A706-4F3C-8E2E-320B258606ED}" type="datetime4">
              <a:rPr lang="en-GB" smtClean="0">
                <a:solidFill>
                  <a:prstClr val="black"/>
                </a:solidFill>
              </a:rPr>
              <a:t>08 September 2018</a:t>
            </a:fld>
            <a:endParaRPr lang="en-GB" dirty="0">
              <a:solidFill>
                <a:prstClr val="black"/>
              </a:solidFill>
            </a:endParaRPr>
          </a:p>
        </p:txBody>
      </p:sp>
      <p:sp>
        <p:nvSpPr>
          <p:cNvPr id="4" name="Footer Placeholder 3">
            <a:extLst>
              <a:ext uri="{FF2B5EF4-FFF2-40B4-BE49-F238E27FC236}">
                <a16:creationId xmlns:a16="http://schemas.microsoft.com/office/drawing/2014/main" id="{26283B88-9A22-4FC3-BA67-4A9E99F018AF}"/>
              </a:ext>
            </a:extLst>
          </p:cNvPr>
          <p:cNvSpPr>
            <a:spLocks noGrp="1"/>
          </p:cNvSpPr>
          <p:nvPr>
            <p:ph type="ftr" sz="quarter" idx="52"/>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5" name="Slide Number Placeholder 4">
            <a:extLst>
              <a:ext uri="{FF2B5EF4-FFF2-40B4-BE49-F238E27FC236}">
                <a16:creationId xmlns:a16="http://schemas.microsoft.com/office/drawing/2014/main" id="{2F4BD005-196C-4BC3-863B-0B36448CECA0}"/>
              </a:ext>
            </a:extLst>
          </p:cNvPr>
          <p:cNvSpPr>
            <a:spLocks noGrp="1"/>
          </p:cNvSpPr>
          <p:nvPr>
            <p:ph type="sldNum" sz="quarter" idx="53"/>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32" name="Text Placeholder 6">
            <a:extLst>
              <a:ext uri="{FF2B5EF4-FFF2-40B4-BE49-F238E27FC236}">
                <a16:creationId xmlns:a16="http://schemas.microsoft.com/office/drawing/2014/main" id="{AC5D69C9-F508-4C1F-8E9D-94033E5A515B}"/>
              </a:ext>
            </a:extLst>
          </p:cNvPr>
          <p:cNvSpPr>
            <a:spLocks noGrp="1"/>
          </p:cNvSpPr>
          <p:nvPr>
            <p:ph type="body" sz="quarter" idx="58" hasCustomPrompt="1"/>
          </p:nvPr>
        </p:nvSpPr>
        <p:spPr>
          <a:xfrm>
            <a:off x="2495690" y="1283113"/>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1"/>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36" name="Text Placeholder 6">
            <a:extLst>
              <a:ext uri="{FF2B5EF4-FFF2-40B4-BE49-F238E27FC236}">
                <a16:creationId xmlns:a16="http://schemas.microsoft.com/office/drawing/2014/main" id="{635735DD-D894-481C-8C66-1C735F561AAF}"/>
              </a:ext>
            </a:extLst>
          </p:cNvPr>
          <p:cNvSpPr>
            <a:spLocks noGrp="1"/>
          </p:cNvSpPr>
          <p:nvPr>
            <p:ph type="body" sz="quarter" idx="62" hasCustomPrompt="1"/>
          </p:nvPr>
        </p:nvSpPr>
        <p:spPr>
          <a:xfrm>
            <a:off x="4770974" y="1283113"/>
            <a:ext cx="1557075" cy="580067"/>
          </a:xfrm>
          <a:prstGeom prst="rect">
            <a:avLst/>
          </a:prstGeom>
        </p:spPr>
        <p:txBody>
          <a:bodyPr lIns="0" rIns="0">
            <a:noAutofit/>
          </a:bodyPr>
          <a:lstStyle>
            <a:lvl1pPr marL="0" indent="0">
              <a:buNone/>
              <a:defRPr sz="4000">
                <a:solidFill>
                  <a:schemeClr val="bg1"/>
                </a:solidFill>
              </a:defRPr>
            </a:lvl1pPr>
            <a:lvl2pPr>
              <a:spcBef>
                <a:spcPts val="1200"/>
              </a:spcBef>
              <a:spcAft>
                <a:spcPts val="1200"/>
              </a:spcAft>
              <a:defRPr sz="4000">
                <a:solidFill>
                  <a:schemeClr val="tx1"/>
                </a:solidFill>
              </a:defRPr>
            </a:lvl2pPr>
            <a:lvl3pPr marL="0" indent="0">
              <a:spcBef>
                <a:spcPts val="1200"/>
              </a:spcBef>
              <a:spcAft>
                <a:spcPts val="1200"/>
              </a:spcAft>
              <a:buNone/>
              <a:defRPr sz="4000">
                <a:solidFill>
                  <a:schemeClr val="tx1"/>
                </a:solidFill>
              </a:defRPr>
            </a:lvl3pPr>
            <a:lvl4pPr marL="0" indent="0">
              <a:spcBef>
                <a:spcPts val="1200"/>
              </a:spcBef>
              <a:spcAft>
                <a:spcPts val="1200"/>
              </a:spcAft>
              <a:buNone/>
              <a:defRPr sz="4000">
                <a:solidFill>
                  <a:schemeClr val="tx1"/>
                </a:solidFill>
              </a:defRPr>
            </a:lvl4pPr>
            <a:lvl5pPr marL="0" indent="0">
              <a:spcBef>
                <a:spcPts val="1200"/>
              </a:spcBef>
              <a:spcAft>
                <a:spcPts val="1200"/>
              </a:spcAft>
              <a:buNone/>
              <a:defRPr sz="4000">
                <a:solidFill>
                  <a:schemeClr val="tx1"/>
                </a:solidFill>
              </a:defRPr>
            </a:lvl5pPr>
            <a:lvl6pPr marL="0" indent="0">
              <a:spcBef>
                <a:spcPts val="1200"/>
              </a:spcBef>
              <a:spcAft>
                <a:spcPts val="1200"/>
              </a:spcAft>
              <a:buNone/>
              <a:defRPr sz="4000">
                <a:solidFill>
                  <a:schemeClr val="tx1"/>
                </a:solidFill>
              </a:defRPr>
            </a:lvl6pPr>
            <a:lvl7pPr marL="0" indent="0">
              <a:spcBef>
                <a:spcPts val="1200"/>
              </a:spcBef>
              <a:spcAft>
                <a:spcPts val="1200"/>
              </a:spcAft>
              <a:buNone/>
              <a:defRPr sz="4000">
                <a:solidFill>
                  <a:schemeClr val="tx1"/>
                </a:solidFill>
              </a:defRPr>
            </a:lvl7pPr>
            <a:lvl8pPr marL="0" indent="0">
              <a:spcBef>
                <a:spcPts val="1200"/>
              </a:spcBef>
              <a:spcAft>
                <a:spcPts val="1200"/>
              </a:spcAft>
              <a:buNone/>
              <a:defRPr sz="4000">
                <a:solidFill>
                  <a:schemeClr val="tx1"/>
                </a:solidFill>
              </a:defRPr>
            </a:lvl8pPr>
            <a:lvl9pPr marL="0" indent="0">
              <a:spcBef>
                <a:spcPts val="1200"/>
              </a:spcBef>
              <a:spcAft>
                <a:spcPts val="1200"/>
              </a:spcAft>
              <a:buNone/>
              <a:defRPr sz="4000">
                <a:solidFill>
                  <a:schemeClr val="tx1"/>
                </a:solidFill>
              </a:defRPr>
            </a:lvl9pPr>
          </a:lstStyle>
          <a:p>
            <a:pPr lvl="0"/>
            <a:r>
              <a:rPr lang="en-GB" dirty="0"/>
              <a:t>Input</a:t>
            </a:r>
          </a:p>
        </p:txBody>
      </p:sp>
      <p:sp>
        <p:nvSpPr>
          <p:cNvPr id="39" name="Text Placeholder 6">
            <a:extLst>
              <a:ext uri="{FF2B5EF4-FFF2-40B4-BE49-F238E27FC236}">
                <a16:creationId xmlns:a16="http://schemas.microsoft.com/office/drawing/2014/main" id="{02ABA786-DEA0-420E-9905-90955A8C402E}"/>
              </a:ext>
            </a:extLst>
          </p:cNvPr>
          <p:cNvSpPr>
            <a:spLocks noGrp="1"/>
          </p:cNvSpPr>
          <p:nvPr>
            <p:ph type="body" sz="quarter" idx="64" hasCustomPrompt="1"/>
          </p:nvPr>
        </p:nvSpPr>
        <p:spPr>
          <a:xfrm>
            <a:off x="6777299" y="1283113"/>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1"/>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40" name="Text Placeholder 6">
            <a:extLst>
              <a:ext uri="{FF2B5EF4-FFF2-40B4-BE49-F238E27FC236}">
                <a16:creationId xmlns:a16="http://schemas.microsoft.com/office/drawing/2014/main" id="{4C541FAF-8FA6-4AFF-A135-34F225CF437A}"/>
              </a:ext>
            </a:extLst>
          </p:cNvPr>
          <p:cNvSpPr>
            <a:spLocks noGrp="1"/>
          </p:cNvSpPr>
          <p:nvPr>
            <p:ph type="body" sz="quarter" idx="65" hasCustomPrompt="1"/>
          </p:nvPr>
        </p:nvSpPr>
        <p:spPr>
          <a:xfrm>
            <a:off x="402845" y="2854652"/>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6"/>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41" name="Text Placeholder 6">
            <a:extLst>
              <a:ext uri="{FF2B5EF4-FFF2-40B4-BE49-F238E27FC236}">
                <a16:creationId xmlns:a16="http://schemas.microsoft.com/office/drawing/2014/main" id="{B3AFA1DA-6C8A-42BB-BE55-D42BC76BD03D}"/>
              </a:ext>
            </a:extLst>
          </p:cNvPr>
          <p:cNvSpPr>
            <a:spLocks noGrp="1"/>
          </p:cNvSpPr>
          <p:nvPr>
            <p:ph type="body" sz="quarter" idx="66" hasCustomPrompt="1"/>
          </p:nvPr>
        </p:nvSpPr>
        <p:spPr>
          <a:xfrm>
            <a:off x="2495690" y="2854652"/>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1"/>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42" name="Text Placeholder 6">
            <a:extLst>
              <a:ext uri="{FF2B5EF4-FFF2-40B4-BE49-F238E27FC236}">
                <a16:creationId xmlns:a16="http://schemas.microsoft.com/office/drawing/2014/main" id="{E440EC27-91D7-4A75-8B14-FA5D45F93E59}"/>
              </a:ext>
            </a:extLst>
          </p:cNvPr>
          <p:cNvSpPr>
            <a:spLocks noGrp="1"/>
          </p:cNvSpPr>
          <p:nvPr>
            <p:ph type="body" sz="quarter" idx="67" hasCustomPrompt="1"/>
          </p:nvPr>
        </p:nvSpPr>
        <p:spPr>
          <a:xfrm>
            <a:off x="6777299" y="2854652"/>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1"/>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43" name="Text Placeholder 2">
            <a:extLst>
              <a:ext uri="{FF2B5EF4-FFF2-40B4-BE49-F238E27FC236}">
                <a16:creationId xmlns:a16="http://schemas.microsoft.com/office/drawing/2014/main" id="{6371826F-BAAD-40E8-9D8E-29875B06A869}"/>
              </a:ext>
            </a:extLst>
          </p:cNvPr>
          <p:cNvSpPr>
            <a:spLocks noGrp="1"/>
          </p:cNvSpPr>
          <p:nvPr>
            <p:ph type="body" sz="quarter" idx="68" hasCustomPrompt="1"/>
          </p:nvPr>
        </p:nvSpPr>
        <p:spPr>
          <a:xfrm>
            <a:off x="4769202" y="1921951"/>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bg1"/>
                </a:solidFill>
              </a:defRPr>
            </a:lvl1pPr>
            <a:lvl2pPr marL="0" indent="0">
              <a:buClr>
                <a:srgbClr val="2FB6BC"/>
              </a:buClr>
              <a:buFont typeface="Arial" panose="020B0604020202020204" pitchFamily="34" charset="0"/>
              <a:buNone/>
              <a:defRPr sz="1100" baseline="0">
                <a:solidFill>
                  <a:schemeClr val="bg1"/>
                </a:solidFill>
              </a:defRPr>
            </a:lvl2pPr>
            <a:lvl3pPr marL="0" indent="0">
              <a:lnSpc>
                <a:spcPct val="90000"/>
              </a:lnSpc>
              <a:buNone/>
              <a:defRPr sz="1100">
                <a:solidFill>
                  <a:schemeClr val="bg1"/>
                </a:solidFill>
              </a:defRPr>
            </a:lvl3pPr>
            <a:lvl4pPr marL="0" indent="0">
              <a:buNone/>
              <a:defRPr sz="1100">
                <a:solidFill>
                  <a:schemeClr val="bg1"/>
                </a:solidFill>
              </a:defRPr>
            </a:lvl4pPr>
            <a:lvl5pPr marL="0" indent="0">
              <a:buNone/>
              <a:defRPr sz="1100">
                <a:solidFill>
                  <a:schemeClr val="bg1"/>
                </a:solidFill>
              </a:defRPr>
            </a:lvl5pPr>
            <a:lvl6pPr marL="0" indent="0">
              <a:buNone/>
              <a:defRPr sz="1100">
                <a:solidFill>
                  <a:schemeClr val="bg1"/>
                </a:solidFill>
              </a:defRPr>
            </a:lvl6pPr>
            <a:lvl7pPr marL="0" indent="0">
              <a:buNone/>
              <a:defRPr sz="1100">
                <a:solidFill>
                  <a:schemeClr val="bg1"/>
                </a:solidFill>
              </a:defRPr>
            </a:lvl7pPr>
            <a:lvl8pPr marL="0" indent="0">
              <a:buNone/>
              <a:defRPr sz="1100">
                <a:solidFill>
                  <a:schemeClr val="bg1"/>
                </a:solidFill>
              </a:defRPr>
            </a:lvl8pPr>
            <a:lvl9pPr marL="0" indent="0">
              <a:buNone/>
              <a:defRPr sz="1100">
                <a:solidFill>
                  <a:schemeClr val="bg1"/>
                </a:solidFill>
              </a:defRPr>
            </a:lvl9pPr>
          </a:lstStyle>
          <a:p>
            <a:pPr lvl="0"/>
            <a:r>
              <a:rPr lang="en-GB" dirty="0"/>
              <a:t>Type here</a:t>
            </a:r>
          </a:p>
        </p:txBody>
      </p:sp>
      <p:sp>
        <p:nvSpPr>
          <p:cNvPr id="45" name="Text Placeholder 2">
            <a:extLst>
              <a:ext uri="{FF2B5EF4-FFF2-40B4-BE49-F238E27FC236}">
                <a16:creationId xmlns:a16="http://schemas.microsoft.com/office/drawing/2014/main" id="{21D3C68B-2EE7-4A9A-BB75-10624009AE88}"/>
              </a:ext>
            </a:extLst>
          </p:cNvPr>
          <p:cNvSpPr>
            <a:spLocks noGrp="1"/>
          </p:cNvSpPr>
          <p:nvPr>
            <p:ph type="body" sz="quarter" idx="70" hasCustomPrompt="1"/>
          </p:nvPr>
        </p:nvSpPr>
        <p:spPr>
          <a:xfrm>
            <a:off x="401073" y="1921951"/>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63" name="Text Placeholder 2">
            <a:extLst>
              <a:ext uri="{FF2B5EF4-FFF2-40B4-BE49-F238E27FC236}">
                <a16:creationId xmlns:a16="http://schemas.microsoft.com/office/drawing/2014/main" id="{06F68A80-B91B-4960-A563-3DE3021F0FC6}"/>
              </a:ext>
            </a:extLst>
          </p:cNvPr>
          <p:cNvSpPr>
            <a:spLocks noGrp="1"/>
          </p:cNvSpPr>
          <p:nvPr>
            <p:ph type="body" sz="quarter" idx="73" hasCustomPrompt="1"/>
          </p:nvPr>
        </p:nvSpPr>
        <p:spPr>
          <a:xfrm>
            <a:off x="4769202" y="3493490"/>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bg1"/>
                </a:solidFill>
              </a:defRPr>
            </a:lvl1pPr>
            <a:lvl2pPr marL="0" indent="0">
              <a:buClr>
                <a:srgbClr val="2FB6BC"/>
              </a:buClr>
              <a:buFont typeface="Arial" panose="020B0604020202020204" pitchFamily="34" charset="0"/>
              <a:buNone/>
              <a:defRPr sz="1100" baseline="0">
                <a:solidFill>
                  <a:schemeClr val="bg1"/>
                </a:solidFill>
              </a:defRPr>
            </a:lvl2pPr>
            <a:lvl3pPr marL="0" indent="0">
              <a:lnSpc>
                <a:spcPct val="90000"/>
              </a:lnSpc>
              <a:buNone/>
              <a:defRPr sz="1100">
                <a:solidFill>
                  <a:schemeClr val="bg1"/>
                </a:solidFill>
              </a:defRPr>
            </a:lvl3pPr>
            <a:lvl4pPr marL="0" indent="0">
              <a:buNone/>
              <a:defRPr sz="1100">
                <a:solidFill>
                  <a:schemeClr val="bg1"/>
                </a:solidFill>
              </a:defRPr>
            </a:lvl4pPr>
            <a:lvl5pPr marL="0" indent="0">
              <a:buNone/>
              <a:defRPr sz="1100">
                <a:solidFill>
                  <a:schemeClr val="bg1"/>
                </a:solidFill>
              </a:defRPr>
            </a:lvl5pPr>
            <a:lvl6pPr marL="0" indent="0">
              <a:buNone/>
              <a:defRPr sz="1100">
                <a:solidFill>
                  <a:schemeClr val="bg1"/>
                </a:solidFill>
              </a:defRPr>
            </a:lvl6pPr>
            <a:lvl7pPr marL="0" indent="0">
              <a:buNone/>
              <a:defRPr sz="1100">
                <a:solidFill>
                  <a:schemeClr val="bg1"/>
                </a:solidFill>
              </a:defRPr>
            </a:lvl7pPr>
            <a:lvl8pPr marL="0" indent="0">
              <a:buNone/>
              <a:defRPr sz="1100">
                <a:solidFill>
                  <a:schemeClr val="bg1"/>
                </a:solidFill>
              </a:defRPr>
            </a:lvl8pPr>
            <a:lvl9pPr marL="0" indent="0">
              <a:buNone/>
              <a:defRPr sz="1100">
                <a:solidFill>
                  <a:schemeClr val="bg1"/>
                </a:solidFill>
              </a:defRPr>
            </a:lvl9pPr>
          </a:lstStyle>
          <a:p>
            <a:pPr lvl="0"/>
            <a:r>
              <a:rPr lang="en-GB" dirty="0"/>
              <a:t>Type here</a:t>
            </a:r>
          </a:p>
        </p:txBody>
      </p:sp>
      <p:sp>
        <p:nvSpPr>
          <p:cNvPr id="68" name="Text Placeholder 2">
            <a:extLst>
              <a:ext uri="{FF2B5EF4-FFF2-40B4-BE49-F238E27FC236}">
                <a16:creationId xmlns:a16="http://schemas.microsoft.com/office/drawing/2014/main" id="{F27B70F5-7F1C-4E11-B2D6-F639A37547EA}"/>
              </a:ext>
            </a:extLst>
          </p:cNvPr>
          <p:cNvSpPr>
            <a:spLocks noGrp="1"/>
          </p:cNvSpPr>
          <p:nvPr>
            <p:ph type="body" sz="quarter" idx="78" hasCustomPrompt="1"/>
          </p:nvPr>
        </p:nvSpPr>
        <p:spPr>
          <a:xfrm>
            <a:off x="2493918" y="1921951"/>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69" name="Text Placeholder 2">
            <a:extLst>
              <a:ext uri="{FF2B5EF4-FFF2-40B4-BE49-F238E27FC236}">
                <a16:creationId xmlns:a16="http://schemas.microsoft.com/office/drawing/2014/main" id="{FA69F292-0A74-4AE1-B503-E43C7CEF235D}"/>
              </a:ext>
            </a:extLst>
          </p:cNvPr>
          <p:cNvSpPr>
            <a:spLocks noGrp="1"/>
          </p:cNvSpPr>
          <p:nvPr>
            <p:ph type="body" sz="quarter" idx="79" hasCustomPrompt="1"/>
          </p:nvPr>
        </p:nvSpPr>
        <p:spPr>
          <a:xfrm>
            <a:off x="6775527" y="1921951"/>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74" name="Text Placeholder 2">
            <a:extLst>
              <a:ext uri="{FF2B5EF4-FFF2-40B4-BE49-F238E27FC236}">
                <a16:creationId xmlns:a16="http://schemas.microsoft.com/office/drawing/2014/main" id="{D3C9F13A-A515-42DB-BBC9-81C9F72ADA62}"/>
              </a:ext>
            </a:extLst>
          </p:cNvPr>
          <p:cNvSpPr>
            <a:spLocks noGrp="1"/>
          </p:cNvSpPr>
          <p:nvPr>
            <p:ph type="body" sz="quarter" idx="80" hasCustomPrompt="1"/>
          </p:nvPr>
        </p:nvSpPr>
        <p:spPr>
          <a:xfrm>
            <a:off x="401073" y="3493490"/>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75" name="Text Placeholder 2">
            <a:extLst>
              <a:ext uri="{FF2B5EF4-FFF2-40B4-BE49-F238E27FC236}">
                <a16:creationId xmlns:a16="http://schemas.microsoft.com/office/drawing/2014/main" id="{B1200441-C737-495A-A089-3923A07D3587}"/>
              </a:ext>
            </a:extLst>
          </p:cNvPr>
          <p:cNvSpPr>
            <a:spLocks noGrp="1"/>
          </p:cNvSpPr>
          <p:nvPr>
            <p:ph type="body" sz="quarter" idx="81" hasCustomPrompt="1"/>
          </p:nvPr>
        </p:nvSpPr>
        <p:spPr>
          <a:xfrm>
            <a:off x="2493918" y="3493490"/>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76" name="Text Placeholder 2">
            <a:extLst>
              <a:ext uri="{FF2B5EF4-FFF2-40B4-BE49-F238E27FC236}">
                <a16:creationId xmlns:a16="http://schemas.microsoft.com/office/drawing/2014/main" id="{1357E2E6-DAC6-450F-8061-62F6589471C6}"/>
              </a:ext>
            </a:extLst>
          </p:cNvPr>
          <p:cNvSpPr>
            <a:spLocks noGrp="1"/>
          </p:cNvSpPr>
          <p:nvPr>
            <p:ph type="body" sz="quarter" idx="82" hasCustomPrompt="1"/>
          </p:nvPr>
        </p:nvSpPr>
        <p:spPr>
          <a:xfrm>
            <a:off x="6775527" y="3493490"/>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23" name="Text Placeholder 6">
            <a:extLst>
              <a:ext uri="{FF2B5EF4-FFF2-40B4-BE49-F238E27FC236}">
                <a16:creationId xmlns:a16="http://schemas.microsoft.com/office/drawing/2014/main" id="{7A25AA07-7D08-4561-8EDD-78E9F5D65B2B}"/>
              </a:ext>
            </a:extLst>
          </p:cNvPr>
          <p:cNvSpPr>
            <a:spLocks noGrp="1"/>
          </p:cNvSpPr>
          <p:nvPr>
            <p:ph type="body" sz="quarter" idx="83" hasCustomPrompt="1"/>
          </p:nvPr>
        </p:nvSpPr>
        <p:spPr>
          <a:xfrm>
            <a:off x="4770974" y="2854652"/>
            <a:ext cx="1557075" cy="580067"/>
          </a:xfrm>
          <a:prstGeom prst="rect">
            <a:avLst/>
          </a:prstGeom>
        </p:spPr>
        <p:txBody>
          <a:bodyPr lIns="0" rIns="0">
            <a:noAutofit/>
          </a:bodyPr>
          <a:lstStyle>
            <a:lvl1pPr marL="0" indent="0">
              <a:buNone/>
              <a:defRPr sz="4000">
                <a:solidFill>
                  <a:schemeClr val="bg1"/>
                </a:solidFill>
              </a:defRPr>
            </a:lvl1pPr>
            <a:lvl2pPr>
              <a:spcBef>
                <a:spcPts val="1200"/>
              </a:spcBef>
              <a:spcAft>
                <a:spcPts val="1200"/>
              </a:spcAft>
              <a:defRPr sz="4000">
                <a:solidFill>
                  <a:schemeClr val="tx1"/>
                </a:solidFill>
              </a:defRPr>
            </a:lvl2pPr>
            <a:lvl3pPr marL="0" indent="0">
              <a:spcBef>
                <a:spcPts val="1200"/>
              </a:spcBef>
              <a:spcAft>
                <a:spcPts val="1200"/>
              </a:spcAft>
              <a:buNone/>
              <a:defRPr sz="4000">
                <a:solidFill>
                  <a:schemeClr val="tx1"/>
                </a:solidFill>
              </a:defRPr>
            </a:lvl3pPr>
            <a:lvl4pPr marL="0" indent="0">
              <a:spcBef>
                <a:spcPts val="1200"/>
              </a:spcBef>
              <a:spcAft>
                <a:spcPts val="1200"/>
              </a:spcAft>
              <a:buNone/>
              <a:defRPr sz="4000">
                <a:solidFill>
                  <a:schemeClr val="tx1"/>
                </a:solidFill>
              </a:defRPr>
            </a:lvl4pPr>
            <a:lvl5pPr marL="0" indent="0">
              <a:spcBef>
                <a:spcPts val="1200"/>
              </a:spcBef>
              <a:spcAft>
                <a:spcPts val="1200"/>
              </a:spcAft>
              <a:buNone/>
              <a:defRPr sz="4000">
                <a:solidFill>
                  <a:schemeClr val="tx1"/>
                </a:solidFill>
              </a:defRPr>
            </a:lvl5pPr>
            <a:lvl6pPr marL="0" indent="0">
              <a:spcBef>
                <a:spcPts val="1200"/>
              </a:spcBef>
              <a:spcAft>
                <a:spcPts val="1200"/>
              </a:spcAft>
              <a:buNone/>
              <a:defRPr sz="4000">
                <a:solidFill>
                  <a:schemeClr val="tx1"/>
                </a:solidFill>
              </a:defRPr>
            </a:lvl6pPr>
            <a:lvl7pPr marL="0" indent="0">
              <a:spcBef>
                <a:spcPts val="1200"/>
              </a:spcBef>
              <a:spcAft>
                <a:spcPts val="1200"/>
              </a:spcAft>
              <a:buNone/>
              <a:defRPr sz="4000">
                <a:solidFill>
                  <a:schemeClr val="tx1"/>
                </a:solidFill>
              </a:defRPr>
            </a:lvl7pPr>
            <a:lvl8pPr marL="0" indent="0">
              <a:spcBef>
                <a:spcPts val="1200"/>
              </a:spcBef>
              <a:spcAft>
                <a:spcPts val="1200"/>
              </a:spcAft>
              <a:buNone/>
              <a:defRPr sz="4000">
                <a:solidFill>
                  <a:schemeClr val="tx1"/>
                </a:solidFill>
              </a:defRPr>
            </a:lvl8pPr>
            <a:lvl9pPr marL="0" indent="0">
              <a:spcBef>
                <a:spcPts val="1200"/>
              </a:spcBef>
              <a:spcAft>
                <a:spcPts val="1200"/>
              </a:spcAft>
              <a:buNone/>
              <a:defRPr sz="4000">
                <a:solidFill>
                  <a:schemeClr val="tx1"/>
                </a:solidFill>
              </a:defRPr>
            </a:lvl9pPr>
          </a:lstStyle>
          <a:p>
            <a:pPr lvl="0"/>
            <a:r>
              <a:rPr lang="en-GB" dirty="0"/>
              <a:t>Input</a:t>
            </a:r>
          </a:p>
        </p:txBody>
      </p:sp>
    </p:spTree>
    <p:extLst>
      <p:ext uri="{BB962C8B-B14F-4D97-AF65-F5344CB8AC3E}">
        <p14:creationId xmlns:p14="http://schemas.microsoft.com/office/powerpoint/2010/main" val="1889527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02">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1" name="Freeform: Shape 10">
            <a:extLst>
              <a:ext uri="{FF2B5EF4-FFF2-40B4-BE49-F238E27FC236}">
                <a16:creationId xmlns:a16="http://schemas.microsoft.com/office/drawing/2014/main" id="{CE20370A-2695-4947-951E-686D2866F8C4}"/>
              </a:ext>
            </a:extLst>
          </p:cNvPr>
          <p:cNvSpPr/>
          <p:nvPr userDrawn="1"/>
        </p:nvSpPr>
        <p:spPr>
          <a:xfrm>
            <a:off x="5561173" y="964331"/>
            <a:ext cx="3582827" cy="4179169"/>
          </a:xfrm>
          <a:custGeom>
            <a:avLst/>
            <a:gdLst>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910373 h 1102259"/>
              <a:gd name="connsiteX5" fmla="*/ 944793 w 944973"/>
              <a:gd name="connsiteY5" fmla="*/ 1102259 h 1102259"/>
              <a:gd name="connsiteX6" fmla="*/ 0 w 944973"/>
              <a:gd name="connsiteY6" fmla="*/ 1102259 h 1102259"/>
              <a:gd name="connsiteX7" fmla="*/ 0 w 944973"/>
              <a:gd name="connsiteY7" fmla="*/ 168656 h 1102259"/>
              <a:gd name="connsiteX8" fmla="*/ 385742 w 944973"/>
              <a:gd name="connsiteY8" fmla="*/ 554397 h 1102259"/>
              <a:gd name="connsiteX9" fmla="*/ 924040 w 944973"/>
              <a:gd name="connsiteY9" fmla="*/ 20754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24040 w 944973"/>
              <a:gd name="connsiteY8" fmla="*/ 20754 h 1102259"/>
              <a:gd name="connsiteX9" fmla="*/ 944793 w 944973"/>
              <a:gd name="connsiteY9" fmla="*/ 0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44793 w 944973"/>
              <a:gd name="connsiteY8" fmla="*/ 0 h 1102259"/>
              <a:gd name="connsiteX0" fmla="*/ 944793 w 944973"/>
              <a:gd name="connsiteY0" fmla="*/ 0 h 1102259"/>
              <a:gd name="connsiteX1" fmla="*/ 944793 w 944973"/>
              <a:gd name="connsiteY1" fmla="*/ 180 h 1102259"/>
              <a:gd name="connsiteX2" fmla="*/ 944973 w 944973"/>
              <a:gd name="connsiteY2" fmla="*/ 1 h 1102259"/>
              <a:gd name="connsiteX3" fmla="*/ 944793 w 944973"/>
              <a:gd name="connsiteY3" fmla="*/ 1102259 h 1102259"/>
              <a:gd name="connsiteX4" fmla="*/ 0 w 944973"/>
              <a:gd name="connsiteY4" fmla="*/ 1102259 h 1102259"/>
              <a:gd name="connsiteX5" fmla="*/ 0 w 944973"/>
              <a:gd name="connsiteY5" fmla="*/ 168656 h 1102259"/>
              <a:gd name="connsiteX6" fmla="*/ 385742 w 944973"/>
              <a:gd name="connsiteY6" fmla="*/ 554397 h 1102259"/>
              <a:gd name="connsiteX7" fmla="*/ 944793 w 944973"/>
              <a:gd name="connsiteY7" fmla="*/ 0 h 1102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4973" h="1102259">
                <a:moveTo>
                  <a:pt x="944793" y="0"/>
                </a:moveTo>
                <a:lnTo>
                  <a:pt x="944793" y="180"/>
                </a:lnTo>
                <a:lnTo>
                  <a:pt x="944973" y="1"/>
                </a:lnTo>
                <a:lnTo>
                  <a:pt x="944793" y="1102259"/>
                </a:lnTo>
                <a:lnTo>
                  <a:pt x="0" y="1102259"/>
                </a:lnTo>
                <a:lnTo>
                  <a:pt x="0" y="168656"/>
                </a:lnTo>
                <a:lnTo>
                  <a:pt x="385742" y="554397"/>
                </a:lnTo>
                <a:lnTo>
                  <a:pt x="944793" y="0"/>
                </a:lnTo>
                <a:close/>
              </a:path>
            </a:pathLst>
          </a:custGeom>
          <a:solidFill>
            <a:schemeClr val="accent2"/>
          </a:solidFill>
        </p:spPr>
        <p:txBody>
          <a:bodyPr wrap="square" lIns="0" tIns="0" rIns="0" bIns="0" rtlCol="0">
            <a:noAutofit/>
          </a:bodyPr>
          <a:lstStyle/>
          <a:p>
            <a:endParaRPr dirty="0"/>
          </a:p>
        </p:txBody>
      </p:sp>
      <p:sp>
        <p:nvSpPr>
          <p:cNvPr id="12" name="Title 6">
            <a:extLst>
              <a:ext uri="{FF2B5EF4-FFF2-40B4-BE49-F238E27FC236}">
                <a16:creationId xmlns:a16="http://schemas.microsoft.com/office/drawing/2014/main" id="{C524BF0F-ED90-4121-8232-779C54D8F4B0}"/>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0" name="Text Placeholder 12">
            <a:extLst>
              <a:ext uri="{FF2B5EF4-FFF2-40B4-BE49-F238E27FC236}">
                <a16:creationId xmlns:a16="http://schemas.microsoft.com/office/drawing/2014/main" id="{F5A10E14-7E9B-4DDF-8B52-2013133EA021}"/>
              </a:ext>
            </a:extLst>
          </p:cNvPr>
          <p:cNvSpPr>
            <a:spLocks noGrp="1"/>
          </p:cNvSpPr>
          <p:nvPr>
            <p:ph type="body" sz="quarter" idx="10" hasCustomPrompt="1"/>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2"/>
            <a:r>
              <a:rPr lang="en-US" dirty="0"/>
              <a:t>Client Name</a:t>
            </a:r>
          </a:p>
          <a:p>
            <a:pPr lvl="2"/>
            <a:r>
              <a:rPr lang="en-US" dirty="0"/>
              <a:t>Ref</a:t>
            </a:r>
          </a:p>
        </p:txBody>
      </p:sp>
      <p:sp>
        <p:nvSpPr>
          <p:cNvPr id="14" name="Picture Placeholder 15">
            <a:extLst>
              <a:ext uri="{FF2B5EF4-FFF2-40B4-BE49-F238E27FC236}">
                <a16:creationId xmlns:a16="http://schemas.microsoft.com/office/drawing/2014/main" id="{69AB8158-F9F0-4153-9D08-A321E687B62A}"/>
              </a:ext>
            </a:extLst>
          </p:cNvPr>
          <p:cNvSpPr>
            <a:spLocks noGrp="1"/>
          </p:cNvSpPr>
          <p:nvPr>
            <p:ph type="pic" sz="quarter" idx="11" hasCustomPrompt="1"/>
          </p:nvPr>
        </p:nvSpPr>
        <p:spPr>
          <a:xfrm>
            <a:off x="395288" y="3744913"/>
            <a:ext cx="950400" cy="646112"/>
          </a:xfrm>
          <a:prstGeom prst="rect">
            <a:avLst/>
          </a:prstGeom>
        </p:spPr>
        <p:txBody>
          <a:bodyPr anchor="b">
            <a:normAutofit/>
          </a:bodyPr>
          <a:lstStyle>
            <a:lvl1pPr marL="0" indent="0" algn="ctr">
              <a:buNone/>
              <a:defRPr sz="1000" b="0">
                <a:solidFill>
                  <a:schemeClr val="tx2"/>
                </a:solidFill>
              </a:defRPr>
            </a:lvl1pPr>
          </a:lstStyle>
          <a:p>
            <a:r>
              <a:rPr lang="en-GB" sz="1200" dirty="0"/>
              <a:t>Client Logo</a:t>
            </a:r>
            <a:endParaRPr lang="en-GB" dirty="0"/>
          </a:p>
        </p:txBody>
      </p:sp>
      <p:sp>
        <p:nvSpPr>
          <p:cNvPr id="15" name="Picture Placeholder 15">
            <a:extLst>
              <a:ext uri="{FF2B5EF4-FFF2-40B4-BE49-F238E27FC236}">
                <a16:creationId xmlns:a16="http://schemas.microsoft.com/office/drawing/2014/main" id="{F5405FC6-6C36-419D-9D3C-540DCE594350}"/>
              </a:ext>
            </a:extLst>
          </p:cNvPr>
          <p:cNvSpPr>
            <a:spLocks noGrp="1"/>
          </p:cNvSpPr>
          <p:nvPr>
            <p:ph type="pic" sz="quarter" idx="12" hasCustomPrompt="1"/>
          </p:nvPr>
        </p:nvSpPr>
        <p:spPr>
          <a:xfrm>
            <a:off x="1453074" y="3744913"/>
            <a:ext cx="950401" cy="646112"/>
          </a:xfrm>
          <a:prstGeom prst="rect">
            <a:avLst/>
          </a:prstGeom>
        </p:spPr>
        <p:txBody>
          <a:bodyPr anchor="b">
            <a:normAutofit/>
          </a:bodyPr>
          <a:lstStyle>
            <a:lvl1pPr marL="0" indent="0" algn="ctr">
              <a:buNone/>
              <a:defRPr sz="1000" b="0" baseline="0">
                <a:solidFill>
                  <a:schemeClr val="tx2"/>
                </a:solidFill>
              </a:defRPr>
            </a:lvl1pPr>
          </a:lstStyle>
          <a:p>
            <a:r>
              <a:rPr lang="en-GB" sz="1200" dirty="0"/>
              <a:t>Partner  Logo</a:t>
            </a:r>
            <a:endParaRPr lang="en-GB" dirty="0"/>
          </a:p>
        </p:txBody>
      </p:sp>
      <p:sp>
        <p:nvSpPr>
          <p:cNvPr id="18" name="Text Placeholder 3">
            <a:extLst>
              <a:ext uri="{FF2B5EF4-FFF2-40B4-BE49-F238E27FC236}">
                <a16:creationId xmlns:a16="http://schemas.microsoft.com/office/drawing/2014/main" id="{3E1EF882-0824-4B5E-B703-46EDF1B0ACA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2"/>
                </a:solidFill>
                <a:latin typeface="+mn-lt"/>
              </a:defRPr>
            </a:lvl1pPr>
            <a:lvl5pPr marL="0" indent="0">
              <a:buFont typeface="Arial" panose="020B0604020202020204" pitchFamily="34" charset="0"/>
              <a:buNone/>
              <a:defRPr sz="800"/>
            </a:lvl5pPr>
          </a:lstStyle>
          <a:p>
            <a:pPr lvl="0"/>
            <a:r>
              <a:rPr lang="en-GB" dirty="0"/>
              <a:t>Confidential</a:t>
            </a:r>
          </a:p>
        </p:txBody>
      </p:sp>
      <p:sp>
        <p:nvSpPr>
          <p:cNvPr id="19" name="Subtitle 2">
            <a:extLst>
              <a:ext uri="{FF2B5EF4-FFF2-40B4-BE49-F238E27FC236}">
                <a16:creationId xmlns:a16="http://schemas.microsoft.com/office/drawing/2014/main" id="{9951F095-226D-4DC2-8D51-4B7534539BBF}"/>
              </a:ext>
            </a:extLst>
          </p:cNvPr>
          <p:cNvSpPr>
            <a:spLocks noGrp="1"/>
          </p:cNvSpPr>
          <p:nvPr>
            <p:ph type="subTitle" idx="1" hasCustomPrompt="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Tree>
    <p:extLst>
      <p:ext uri="{BB962C8B-B14F-4D97-AF65-F5344CB8AC3E}">
        <p14:creationId xmlns:p14="http://schemas.microsoft.com/office/powerpoint/2010/main" val="22976803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250" fill="hold"/>
                                        <p:tgtEl>
                                          <p:spTgt spid="11"/>
                                        </p:tgtEl>
                                        <p:attrNameLst>
                                          <p:attrName>ppt_x</p:attrName>
                                        </p:attrNameLst>
                                      </p:cBhvr>
                                      <p:tavLst>
                                        <p:tav tm="0">
                                          <p:val>
                                            <p:strVal val="#ppt_x"/>
                                          </p:val>
                                        </p:tav>
                                        <p:tav tm="100000">
                                          <p:val>
                                            <p:strVal val="#ppt_x"/>
                                          </p:val>
                                        </p:tav>
                                      </p:tavLst>
                                    </p:anim>
                                    <p:anim calcmode="lin" valueType="num">
                                      <p:cBhvr additive="base">
                                        <p:cTn id="8" dur="1250" fill="hold"/>
                                        <p:tgtEl>
                                          <p:spTgt spid="11"/>
                                        </p:tgtEl>
                                        <p:attrNameLst>
                                          <p:attrName>ppt_y</p:attrName>
                                        </p:attrNameLst>
                                      </p:cBhvr>
                                      <p:tavLst>
                                        <p:tav tm="0">
                                          <p:val>
                                            <p:strVal val="1+#ppt_h/2"/>
                                          </p:val>
                                        </p:tav>
                                        <p:tav tm="100000">
                                          <p:val>
                                            <p:strVal val="#ppt_y"/>
                                          </p:val>
                                        </p:tav>
                                      </p:tavLst>
                                    </p:anim>
                                  </p:childTnLst>
                                </p:cTn>
                              </p:par>
                              <p:par>
                                <p:cTn id="9" presetID="10" presetClass="entr" presetSubtype="0" fill="hold" grpId="1" nodeType="with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Lst>
  </p:timing>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Multi Image Slide">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395289" y="1276350"/>
            <a:ext cx="1897723" cy="1286097"/>
          </a:xfrm>
          <a:prstGeom prst="rect">
            <a:avLst/>
          </a:prstGeom>
          <a:blipFill>
            <a:blip r:embed="rId2"/>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30" name="Text Placeholder 3"/>
          <p:cNvSpPr>
            <a:spLocks noGrp="1"/>
          </p:cNvSpPr>
          <p:nvPr>
            <p:ph type="body" sz="quarter" idx="24" hasCustomPrompt="1"/>
          </p:nvPr>
        </p:nvSpPr>
        <p:spPr>
          <a:xfrm>
            <a:off x="395289" y="2582483"/>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2" name="Title 1">
            <a:extLst>
              <a:ext uri="{FF2B5EF4-FFF2-40B4-BE49-F238E27FC236}">
                <a16:creationId xmlns:a16="http://schemas.microsoft.com/office/drawing/2014/main" id="{792C6CFE-C4E0-4919-9CBC-CA0B170C4579}"/>
              </a:ext>
            </a:extLst>
          </p:cNvPr>
          <p:cNvSpPr>
            <a:spLocks noGrp="1"/>
          </p:cNvSpPr>
          <p:nvPr>
            <p:ph type="title"/>
          </p:nvPr>
        </p:nvSpPr>
        <p:spPr/>
        <p:txBody>
          <a:bodyPr/>
          <a:lstStyle/>
          <a:p>
            <a:r>
              <a:rPr lang="en-US"/>
              <a:t>Click to edit Master title style</a:t>
            </a:r>
            <a:endParaRPr lang="en-GB"/>
          </a:p>
        </p:txBody>
      </p:sp>
      <p:sp>
        <p:nvSpPr>
          <p:cNvPr id="6" name="Date Placeholder 5">
            <a:extLst>
              <a:ext uri="{FF2B5EF4-FFF2-40B4-BE49-F238E27FC236}">
                <a16:creationId xmlns:a16="http://schemas.microsoft.com/office/drawing/2014/main" id="{5D34E919-FDE5-40DB-9B7B-636A6B55CC25}"/>
              </a:ext>
            </a:extLst>
          </p:cNvPr>
          <p:cNvSpPr>
            <a:spLocks noGrp="1"/>
          </p:cNvSpPr>
          <p:nvPr>
            <p:ph type="dt" sz="half" idx="25"/>
          </p:nvPr>
        </p:nvSpPr>
        <p:spPr/>
        <p:txBody>
          <a:bodyPr/>
          <a:lstStyle/>
          <a:p>
            <a:pPr defTabSz="914378"/>
            <a:fld id="{DFD41F20-A231-489E-BB36-BC93232A96AF}" type="datetime4">
              <a:rPr lang="en-GB" smtClean="0">
                <a:solidFill>
                  <a:prstClr val="black"/>
                </a:solidFill>
              </a:rPr>
              <a:t>08 September 2018</a:t>
            </a:fld>
            <a:endParaRPr lang="en-GB" dirty="0">
              <a:solidFill>
                <a:prstClr val="black"/>
              </a:solidFill>
            </a:endParaRPr>
          </a:p>
        </p:txBody>
      </p:sp>
      <p:sp>
        <p:nvSpPr>
          <p:cNvPr id="7" name="Footer Placeholder 6">
            <a:extLst>
              <a:ext uri="{FF2B5EF4-FFF2-40B4-BE49-F238E27FC236}">
                <a16:creationId xmlns:a16="http://schemas.microsoft.com/office/drawing/2014/main" id="{9A097A5E-9204-4908-BE1D-533F343B94DF}"/>
              </a:ext>
            </a:extLst>
          </p:cNvPr>
          <p:cNvSpPr>
            <a:spLocks noGrp="1"/>
          </p:cNvSpPr>
          <p:nvPr>
            <p:ph type="ftr" sz="quarter" idx="26"/>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8" name="Slide Number Placeholder 7">
            <a:extLst>
              <a:ext uri="{FF2B5EF4-FFF2-40B4-BE49-F238E27FC236}">
                <a16:creationId xmlns:a16="http://schemas.microsoft.com/office/drawing/2014/main" id="{B6F68CD3-0E4A-41D9-9788-F4BFED0CACBF}"/>
              </a:ext>
            </a:extLst>
          </p:cNvPr>
          <p:cNvSpPr>
            <a:spLocks noGrp="1"/>
          </p:cNvSpPr>
          <p:nvPr>
            <p:ph type="sldNum" sz="quarter" idx="27"/>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41" name="Picture Placeholder 2">
            <a:extLst>
              <a:ext uri="{FF2B5EF4-FFF2-40B4-BE49-F238E27FC236}">
                <a16:creationId xmlns:a16="http://schemas.microsoft.com/office/drawing/2014/main" id="{AC44B617-A869-4E1D-87A3-90E1D4A22DD2}"/>
              </a:ext>
            </a:extLst>
          </p:cNvPr>
          <p:cNvSpPr>
            <a:spLocks noGrp="1"/>
          </p:cNvSpPr>
          <p:nvPr>
            <p:ph type="pic" sz="quarter" idx="28"/>
          </p:nvPr>
        </p:nvSpPr>
        <p:spPr>
          <a:xfrm>
            <a:off x="2547189" y="1276350"/>
            <a:ext cx="1897723" cy="1286097"/>
          </a:xfrm>
          <a:prstGeom prst="rect">
            <a:avLst/>
          </a:prstGeom>
          <a:blipFill>
            <a:blip r:embed="rId3"/>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42" name="Picture Placeholder 2">
            <a:extLst>
              <a:ext uri="{FF2B5EF4-FFF2-40B4-BE49-F238E27FC236}">
                <a16:creationId xmlns:a16="http://schemas.microsoft.com/office/drawing/2014/main" id="{13ED29BC-0510-49F5-9CC1-AC89C0F5317A}"/>
              </a:ext>
            </a:extLst>
          </p:cNvPr>
          <p:cNvSpPr>
            <a:spLocks noGrp="1"/>
          </p:cNvSpPr>
          <p:nvPr>
            <p:ph type="pic" sz="quarter" idx="29"/>
          </p:nvPr>
        </p:nvSpPr>
        <p:spPr>
          <a:xfrm>
            <a:off x="4699089" y="1276350"/>
            <a:ext cx="1897723" cy="1286097"/>
          </a:xfrm>
          <a:prstGeom prst="rect">
            <a:avLst/>
          </a:prstGeom>
          <a:blipFill>
            <a:blip r:embed="rId4"/>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43" name="Picture Placeholder 2">
            <a:extLst>
              <a:ext uri="{FF2B5EF4-FFF2-40B4-BE49-F238E27FC236}">
                <a16:creationId xmlns:a16="http://schemas.microsoft.com/office/drawing/2014/main" id="{11E3C92C-1AF4-415B-9BEF-C3649AF21CDB}"/>
              </a:ext>
            </a:extLst>
          </p:cNvPr>
          <p:cNvSpPr>
            <a:spLocks noGrp="1"/>
          </p:cNvSpPr>
          <p:nvPr>
            <p:ph type="pic" sz="quarter" idx="30"/>
          </p:nvPr>
        </p:nvSpPr>
        <p:spPr>
          <a:xfrm>
            <a:off x="6850990" y="1276350"/>
            <a:ext cx="1897723" cy="1286097"/>
          </a:xfrm>
          <a:prstGeom prst="rect">
            <a:avLst/>
          </a:prstGeom>
          <a:blipFill>
            <a:blip r:embed="rId5"/>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46" name="Picture Placeholder 2">
            <a:extLst>
              <a:ext uri="{FF2B5EF4-FFF2-40B4-BE49-F238E27FC236}">
                <a16:creationId xmlns:a16="http://schemas.microsoft.com/office/drawing/2014/main" id="{1EBEF6A7-97B0-4CB8-A9AE-7B9E2DC869CB}"/>
              </a:ext>
            </a:extLst>
          </p:cNvPr>
          <p:cNvSpPr>
            <a:spLocks noGrp="1"/>
          </p:cNvSpPr>
          <p:nvPr>
            <p:ph type="pic" sz="quarter" idx="31"/>
          </p:nvPr>
        </p:nvSpPr>
        <p:spPr>
          <a:xfrm>
            <a:off x="395289" y="3006409"/>
            <a:ext cx="1897723" cy="1286097"/>
          </a:xfrm>
          <a:prstGeom prst="rect">
            <a:avLst/>
          </a:prstGeom>
          <a:blipFill>
            <a:blip r:embed="rId2"/>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48" name="Picture Placeholder 2">
            <a:extLst>
              <a:ext uri="{FF2B5EF4-FFF2-40B4-BE49-F238E27FC236}">
                <a16:creationId xmlns:a16="http://schemas.microsoft.com/office/drawing/2014/main" id="{7321BFA9-767D-4941-A3A2-083CDC4C5A2D}"/>
              </a:ext>
            </a:extLst>
          </p:cNvPr>
          <p:cNvSpPr>
            <a:spLocks noGrp="1"/>
          </p:cNvSpPr>
          <p:nvPr>
            <p:ph type="pic" sz="quarter" idx="32"/>
          </p:nvPr>
        </p:nvSpPr>
        <p:spPr>
          <a:xfrm>
            <a:off x="2547189" y="3006409"/>
            <a:ext cx="1897723" cy="1286097"/>
          </a:xfrm>
          <a:prstGeom prst="rect">
            <a:avLst/>
          </a:prstGeom>
          <a:blipFill>
            <a:blip r:embed="rId3"/>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49" name="Picture Placeholder 2">
            <a:extLst>
              <a:ext uri="{FF2B5EF4-FFF2-40B4-BE49-F238E27FC236}">
                <a16:creationId xmlns:a16="http://schemas.microsoft.com/office/drawing/2014/main" id="{ABD6DC73-FE00-4AFA-9629-8366772DA45A}"/>
              </a:ext>
            </a:extLst>
          </p:cNvPr>
          <p:cNvSpPr>
            <a:spLocks noGrp="1"/>
          </p:cNvSpPr>
          <p:nvPr>
            <p:ph type="pic" sz="quarter" idx="33"/>
          </p:nvPr>
        </p:nvSpPr>
        <p:spPr>
          <a:xfrm>
            <a:off x="4699089" y="3006409"/>
            <a:ext cx="1897723" cy="1286097"/>
          </a:xfrm>
          <a:prstGeom prst="rect">
            <a:avLst/>
          </a:prstGeom>
          <a:blipFill>
            <a:blip r:embed="rId4"/>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50" name="Picture Placeholder 2">
            <a:extLst>
              <a:ext uri="{FF2B5EF4-FFF2-40B4-BE49-F238E27FC236}">
                <a16:creationId xmlns:a16="http://schemas.microsoft.com/office/drawing/2014/main" id="{1BC6C06F-587E-4B61-ACC4-5706C4941046}"/>
              </a:ext>
            </a:extLst>
          </p:cNvPr>
          <p:cNvSpPr>
            <a:spLocks noGrp="1"/>
          </p:cNvSpPr>
          <p:nvPr>
            <p:ph type="pic" sz="quarter" idx="34"/>
          </p:nvPr>
        </p:nvSpPr>
        <p:spPr>
          <a:xfrm>
            <a:off x="6850990" y="3006409"/>
            <a:ext cx="1897723" cy="1286097"/>
          </a:xfrm>
          <a:prstGeom prst="rect">
            <a:avLst/>
          </a:prstGeom>
          <a:blipFill>
            <a:blip r:embed="rId5"/>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52" name="Text Placeholder 3">
            <a:extLst>
              <a:ext uri="{FF2B5EF4-FFF2-40B4-BE49-F238E27FC236}">
                <a16:creationId xmlns:a16="http://schemas.microsoft.com/office/drawing/2014/main" id="{A64E67ED-CF17-49C5-9F45-8072F793EE6C}"/>
              </a:ext>
            </a:extLst>
          </p:cNvPr>
          <p:cNvSpPr>
            <a:spLocks noGrp="1"/>
          </p:cNvSpPr>
          <p:nvPr>
            <p:ph type="body" sz="quarter" idx="35" hasCustomPrompt="1"/>
          </p:nvPr>
        </p:nvSpPr>
        <p:spPr>
          <a:xfrm>
            <a:off x="2547189" y="2582483"/>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54" name="Text Placeholder 3">
            <a:extLst>
              <a:ext uri="{FF2B5EF4-FFF2-40B4-BE49-F238E27FC236}">
                <a16:creationId xmlns:a16="http://schemas.microsoft.com/office/drawing/2014/main" id="{DC8F6F37-0967-4DAD-A7C1-A74615253486}"/>
              </a:ext>
            </a:extLst>
          </p:cNvPr>
          <p:cNvSpPr>
            <a:spLocks noGrp="1"/>
          </p:cNvSpPr>
          <p:nvPr>
            <p:ph type="body" sz="quarter" idx="36" hasCustomPrompt="1"/>
          </p:nvPr>
        </p:nvSpPr>
        <p:spPr>
          <a:xfrm>
            <a:off x="4699089" y="2582483"/>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56" name="Text Placeholder 3">
            <a:extLst>
              <a:ext uri="{FF2B5EF4-FFF2-40B4-BE49-F238E27FC236}">
                <a16:creationId xmlns:a16="http://schemas.microsoft.com/office/drawing/2014/main" id="{F145F218-106D-42FD-9A4A-AAC03BB6539B}"/>
              </a:ext>
            </a:extLst>
          </p:cNvPr>
          <p:cNvSpPr>
            <a:spLocks noGrp="1"/>
          </p:cNvSpPr>
          <p:nvPr>
            <p:ph type="body" sz="quarter" idx="37" hasCustomPrompt="1"/>
          </p:nvPr>
        </p:nvSpPr>
        <p:spPr>
          <a:xfrm>
            <a:off x="6850990" y="2582483"/>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58" name="Text Placeholder 3">
            <a:extLst>
              <a:ext uri="{FF2B5EF4-FFF2-40B4-BE49-F238E27FC236}">
                <a16:creationId xmlns:a16="http://schemas.microsoft.com/office/drawing/2014/main" id="{9EB17CB3-7BA0-4009-810C-DB37D65ADB80}"/>
              </a:ext>
            </a:extLst>
          </p:cNvPr>
          <p:cNvSpPr>
            <a:spLocks noGrp="1"/>
          </p:cNvSpPr>
          <p:nvPr>
            <p:ph type="body" sz="quarter" idx="38" hasCustomPrompt="1"/>
          </p:nvPr>
        </p:nvSpPr>
        <p:spPr>
          <a:xfrm>
            <a:off x="395289" y="4312541"/>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60" name="Text Placeholder 3">
            <a:extLst>
              <a:ext uri="{FF2B5EF4-FFF2-40B4-BE49-F238E27FC236}">
                <a16:creationId xmlns:a16="http://schemas.microsoft.com/office/drawing/2014/main" id="{D0BA9FEF-6DFC-4D06-AF09-E4300F5202F1}"/>
              </a:ext>
            </a:extLst>
          </p:cNvPr>
          <p:cNvSpPr>
            <a:spLocks noGrp="1"/>
          </p:cNvSpPr>
          <p:nvPr>
            <p:ph type="body" sz="quarter" idx="39" hasCustomPrompt="1"/>
          </p:nvPr>
        </p:nvSpPr>
        <p:spPr>
          <a:xfrm>
            <a:off x="2547189" y="4312541"/>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61" name="Text Placeholder 3">
            <a:extLst>
              <a:ext uri="{FF2B5EF4-FFF2-40B4-BE49-F238E27FC236}">
                <a16:creationId xmlns:a16="http://schemas.microsoft.com/office/drawing/2014/main" id="{03C395DA-AA85-4007-8517-427A9DCC2E27}"/>
              </a:ext>
            </a:extLst>
          </p:cNvPr>
          <p:cNvSpPr>
            <a:spLocks noGrp="1"/>
          </p:cNvSpPr>
          <p:nvPr>
            <p:ph type="body" sz="quarter" idx="40" hasCustomPrompt="1"/>
          </p:nvPr>
        </p:nvSpPr>
        <p:spPr>
          <a:xfrm>
            <a:off x="4699089" y="4312541"/>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62" name="Text Placeholder 3">
            <a:extLst>
              <a:ext uri="{FF2B5EF4-FFF2-40B4-BE49-F238E27FC236}">
                <a16:creationId xmlns:a16="http://schemas.microsoft.com/office/drawing/2014/main" id="{44F465A5-8A4A-45C9-8F79-7984468B3646}"/>
              </a:ext>
            </a:extLst>
          </p:cNvPr>
          <p:cNvSpPr>
            <a:spLocks noGrp="1"/>
          </p:cNvSpPr>
          <p:nvPr>
            <p:ph type="body" sz="quarter" idx="41" hasCustomPrompt="1"/>
          </p:nvPr>
        </p:nvSpPr>
        <p:spPr>
          <a:xfrm>
            <a:off x="6850990" y="4312541"/>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63" name="Text Placeholder 4">
            <a:extLst>
              <a:ext uri="{FF2B5EF4-FFF2-40B4-BE49-F238E27FC236}">
                <a16:creationId xmlns:a16="http://schemas.microsoft.com/office/drawing/2014/main" id="{1925D7FF-0E2E-4AFF-BEAE-67BB3A0FE129}"/>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Tree>
    <p:extLst>
      <p:ext uri="{BB962C8B-B14F-4D97-AF65-F5344CB8AC3E}">
        <p14:creationId xmlns:p14="http://schemas.microsoft.com/office/powerpoint/2010/main" val="1738593962"/>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ull Image title Slid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A2C696-A708-43D2-8CB4-71D61BD66501}"/>
              </a:ext>
            </a:extLst>
          </p:cNvPr>
          <p:cNvSpPr>
            <a:spLocks noGrp="1"/>
          </p:cNvSpPr>
          <p:nvPr>
            <p:ph type="title"/>
          </p:nvPr>
        </p:nvSpPr>
        <p:spPr>
          <a:xfrm>
            <a:off x="395289" y="4572000"/>
            <a:ext cx="8353424" cy="341313"/>
          </a:xfrm>
        </p:spPr>
        <p:txBody>
          <a:bodyPr anchor="ctr"/>
          <a:lstStyle/>
          <a:p>
            <a:r>
              <a:rPr lang="en-US" dirty="0"/>
              <a:t>Click to edit Master title style</a:t>
            </a:r>
            <a:endParaRPr lang="en-GB" dirty="0"/>
          </a:p>
        </p:txBody>
      </p:sp>
      <p:sp>
        <p:nvSpPr>
          <p:cNvPr id="7" name="Picture Placeholder 6">
            <a:extLst>
              <a:ext uri="{FF2B5EF4-FFF2-40B4-BE49-F238E27FC236}">
                <a16:creationId xmlns:a16="http://schemas.microsoft.com/office/drawing/2014/main" id="{AA80A0B9-3AAB-48C3-8C56-CDCB523F4E75}"/>
              </a:ext>
            </a:extLst>
          </p:cNvPr>
          <p:cNvSpPr>
            <a:spLocks noGrp="1"/>
          </p:cNvSpPr>
          <p:nvPr>
            <p:ph type="pic" sz="quarter" idx="10"/>
          </p:nvPr>
        </p:nvSpPr>
        <p:spPr>
          <a:xfrm>
            <a:off x="0" y="0"/>
            <a:ext cx="9144000" cy="4283075"/>
          </a:xfrm>
          <a:blipFill dpi="0" rotWithShape="1">
            <a:blip r:embed="rId2">
              <a:extLst>
                <a:ext uri="{28A0092B-C50C-407E-A947-70E740481C1C}">
                  <a14:useLocalDpi xmlns:a14="http://schemas.microsoft.com/office/drawing/2010/main" val="0"/>
                </a:ext>
              </a:extLst>
            </a:blip>
            <a:srcRect/>
            <a:stretch>
              <a:fillRect/>
            </a:stretch>
          </a:blipFill>
        </p:spPr>
        <p:txBody>
          <a:bodyPr lIns="0" tIns="0" rIns="0" bIns="0" anchor="b">
            <a:noAutofit/>
          </a:bodyPr>
          <a:lstStyle>
            <a:lvl1pPr algn="ctr">
              <a:defRPr sz="500">
                <a:solidFill>
                  <a:schemeClr val="bg1"/>
                </a:solidFill>
              </a:defRPr>
            </a:lvl1pPr>
          </a:lstStyle>
          <a:p>
            <a:endParaRPr lang="en-GB" dirty="0"/>
          </a:p>
        </p:txBody>
      </p:sp>
    </p:spTree>
    <p:extLst>
      <p:ext uri="{BB962C8B-B14F-4D97-AF65-F5344CB8AC3E}">
        <p14:creationId xmlns:p14="http://schemas.microsoft.com/office/powerpoint/2010/main" val="366005488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ull Image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A80A0B9-3AAB-48C3-8C56-CDCB523F4E75}"/>
              </a:ext>
            </a:extLst>
          </p:cNvPr>
          <p:cNvSpPr>
            <a:spLocks noGrp="1"/>
          </p:cNvSpPr>
          <p:nvPr>
            <p:ph type="pic" sz="quarter" idx="10"/>
          </p:nvPr>
        </p:nvSpPr>
        <p:spPr>
          <a:xfrm>
            <a:off x="0" y="0"/>
            <a:ext cx="9144000" cy="5143500"/>
          </a:xfrm>
          <a:blipFill dpi="0" rotWithShape="1">
            <a:blip r:embed="rId2">
              <a:extLst>
                <a:ext uri="{28A0092B-C50C-407E-A947-70E740481C1C}">
                  <a14:useLocalDpi xmlns:a14="http://schemas.microsoft.com/office/drawing/2010/main" val="0"/>
                </a:ext>
              </a:extLst>
            </a:blip>
            <a:srcRect/>
            <a:stretch>
              <a:fillRect/>
            </a:stretch>
          </a:blipFill>
        </p:spPr>
        <p:txBody>
          <a:bodyPr lIns="396000" tIns="648000" rIns="396000" bIns="396000" anchor="b">
            <a:noAutofit/>
          </a:bodyPr>
          <a:lstStyle>
            <a:lvl1pPr algn="ctr">
              <a:defRPr sz="500">
                <a:solidFill>
                  <a:schemeClr val="bg1"/>
                </a:solidFill>
              </a:defRPr>
            </a:lvl1pPr>
          </a:lstStyle>
          <a:p>
            <a:endParaRPr lang="en-GB" dirty="0"/>
          </a:p>
        </p:txBody>
      </p:sp>
    </p:spTree>
    <p:extLst>
      <p:ext uri="{BB962C8B-B14F-4D97-AF65-F5344CB8AC3E}">
        <p14:creationId xmlns:p14="http://schemas.microsoft.com/office/powerpoint/2010/main" val="366130630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66E9E2-03A4-4160-BE7E-187915D8DCAE}"/>
              </a:ext>
            </a:extLst>
          </p:cNvPr>
          <p:cNvSpPr>
            <a:spLocks noGrp="1"/>
          </p:cNvSpPr>
          <p:nvPr>
            <p:ph type="dt" sz="half" idx="10"/>
          </p:nvPr>
        </p:nvSpPr>
        <p:spPr/>
        <p:txBody>
          <a:bodyPr/>
          <a:lstStyle/>
          <a:p>
            <a:fld id="{611895A1-BAAE-4145-A84B-0F2DEEFB440C}" type="datetime4">
              <a:rPr lang="en-GB" smtClean="0"/>
              <a:t>08 September 2018</a:t>
            </a:fld>
            <a:endParaRPr lang="en-GB"/>
          </a:p>
        </p:txBody>
      </p:sp>
      <p:sp>
        <p:nvSpPr>
          <p:cNvPr id="3" name="Footer Placeholder 2">
            <a:extLst>
              <a:ext uri="{FF2B5EF4-FFF2-40B4-BE49-F238E27FC236}">
                <a16:creationId xmlns:a16="http://schemas.microsoft.com/office/drawing/2014/main" id="{9E75279F-9899-46DE-ACA8-F3E7C54241D6}"/>
              </a:ext>
            </a:extLst>
          </p:cNvPr>
          <p:cNvSpPr>
            <a:spLocks noGrp="1"/>
          </p:cNvSpPr>
          <p:nvPr>
            <p:ph type="ftr" sz="quarter" idx="11"/>
          </p:nvPr>
        </p:nvSpPr>
        <p:spPr/>
        <p:txBody>
          <a:bodyPr/>
          <a:lstStyle/>
          <a:p>
            <a:r>
              <a:rPr lang="en-GB"/>
              <a:t>Mott MacDonald | Presentation</a:t>
            </a:r>
          </a:p>
        </p:txBody>
      </p:sp>
      <p:sp>
        <p:nvSpPr>
          <p:cNvPr id="4" name="Slide Number Placeholder 3">
            <a:extLst>
              <a:ext uri="{FF2B5EF4-FFF2-40B4-BE49-F238E27FC236}">
                <a16:creationId xmlns:a16="http://schemas.microsoft.com/office/drawing/2014/main" id="{6B513E61-3D8F-4FC6-9ED6-E983E01F4DF8}"/>
              </a:ext>
            </a:extLst>
          </p:cNvPr>
          <p:cNvSpPr>
            <a:spLocks noGrp="1"/>
          </p:cNvSpPr>
          <p:nvPr>
            <p:ph type="sldNum" sz="quarter" idx="12"/>
          </p:nvPr>
        </p:nvSpPr>
        <p:spPr/>
        <p:txBody>
          <a:bodyPr/>
          <a:lstStyle/>
          <a:p>
            <a:fld id="{CC3E9A5E-8771-451B-A65D-F2E804806B11}" type="slidenum">
              <a:rPr lang="en-GB" smtClean="0"/>
              <a:t>‹#›</a:t>
            </a:fld>
            <a:endParaRPr lang="en-GB"/>
          </a:p>
        </p:txBody>
      </p:sp>
    </p:spTree>
    <p:extLst>
      <p:ext uri="{BB962C8B-B14F-4D97-AF65-F5344CB8AC3E}">
        <p14:creationId xmlns:p14="http://schemas.microsoft.com/office/powerpoint/2010/main" val="1635589267"/>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2"/>
        </a:solidFill>
        <a:effectLst/>
      </p:bgPr>
    </p:bg>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baseline="3000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0"/>
            <a:endParaRPr lang="en-US" dirty="0"/>
          </a:p>
        </p:txBody>
      </p:sp>
      <p:sp>
        <p:nvSpPr>
          <p:cNvPr id="3" name="Subtitle 2"/>
          <p:cNvSpPr>
            <a:spLocks noGrp="1"/>
          </p:cNvSpPr>
          <p:nvPr>
            <p:ph type="subTitle" idx="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endParaRPr lang="en-GB" dirty="0"/>
          </a:p>
        </p:txBody>
      </p:sp>
      <p:sp>
        <p:nvSpPr>
          <p:cNvPr id="7" name="Title 6"/>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0" name="Freeform: Shape 9">
            <a:extLst>
              <a:ext uri="{FF2B5EF4-FFF2-40B4-BE49-F238E27FC236}">
                <a16:creationId xmlns:a16="http://schemas.microsoft.com/office/drawing/2014/main" id="{14AF0F3A-27EB-4305-8223-C9185990BFFA}"/>
              </a:ext>
            </a:extLst>
          </p:cNvPr>
          <p:cNvSpPr/>
          <p:nvPr userDrawn="1"/>
        </p:nvSpPr>
        <p:spPr>
          <a:xfrm>
            <a:off x="5561174" y="1381517"/>
            <a:ext cx="3582826" cy="3761983"/>
          </a:xfrm>
          <a:custGeom>
            <a:avLst/>
            <a:gdLst>
              <a:gd name="connsiteX0" fmla="*/ 1699109 w 3582826"/>
              <a:gd name="connsiteY0" fmla="*/ 0 h 3761983"/>
              <a:gd name="connsiteX1" fmla="*/ 3500932 w 3582826"/>
              <a:gd name="connsiteY1" fmla="*/ 603529 h 3761983"/>
              <a:gd name="connsiteX2" fmla="*/ 3582826 w 3582826"/>
              <a:gd name="connsiteY2" fmla="*/ 670682 h 3761983"/>
              <a:gd name="connsiteX3" fmla="*/ 3582826 w 3582826"/>
              <a:gd name="connsiteY3" fmla="*/ 3761983 h 3761983"/>
              <a:gd name="connsiteX4" fmla="*/ 3262516 w 3582826"/>
              <a:gd name="connsiteY4" fmla="*/ 3761983 h 3761983"/>
              <a:gd name="connsiteX5" fmla="*/ 3283901 w 3582826"/>
              <a:gd name="connsiteY5" fmla="*/ 3533863 h 3761983"/>
              <a:gd name="connsiteX6" fmla="*/ 1641950 w 3582826"/>
              <a:gd name="connsiteY6" fmla="*/ 1768151 h 3761983"/>
              <a:gd name="connsiteX7" fmla="*/ 1641950 w 3582826"/>
              <a:gd name="connsiteY7" fmla="*/ 1768153 h 3761983"/>
              <a:gd name="connsiteX8" fmla="*/ 1644218 w 3582826"/>
              <a:gd name="connsiteY8" fmla="*/ 1768276 h 3761983"/>
              <a:gd name="connsiteX9" fmla="*/ 1644218 w 3582826"/>
              <a:gd name="connsiteY9" fmla="*/ 3761983 h 3761983"/>
              <a:gd name="connsiteX10" fmla="*/ 1641950 w 3582826"/>
              <a:gd name="connsiteY10" fmla="*/ 3761983 h 3761983"/>
              <a:gd name="connsiteX11" fmla="*/ 1635602 w 3582826"/>
              <a:gd name="connsiteY11" fmla="*/ 3761983 h 3761983"/>
              <a:gd name="connsiteX12" fmla="*/ 21384 w 3582826"/>
              <a:gd name="connsiteY12" fmla="*/ 3761983 h 3761983"/>
              <a:gd name="connsiteX13" fmla="*/ 0 w 3582826"/>
              <a:gd name="connsiteY13" fmla="*/ 3533865 h 3761983"/>
              <a:gd name="connsiteX14" fmla="*/ 1474070 w 3582826"/>
              <a:gd name="connsiteY14" fmla="*/ 1777269 h 3761983"/>
              <a:gd name="connsiteX15" fmla="*/ 1635602 w 3582826"/>
              <a:gd name="connsiteY15" fmla="*/ 1768498 h 3761983"/>
              <a:gd name="connsiteX16" fmla="*/ 1635602 w 3582826"/>
              <a:gd name="connsiteY16" fmla="*/ 1761 h 3761983"/>
              <a:gd name="connsiteX17" fmla="*/ 1699109 w 3582826"/>
              <a:gd name="connsiteY17" fmla="*/ 0 h 3761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82826" h="3761983">
                <a:moveTo>
                  <a:pt x="1699109" y="0"/>
                </a:moveTo>
                <a:cubicBezTo>
                  <a:pt x="2366545" y="0"/>
                  <a:pt x="2986591" y="222492"/>
                  <a:pt x="3500932" y="603529"/>
                </a:cubicBezTo>
                <a:lnTo>
                  <a:pt x="3582826" y="670682"/>
                </a:lnTo>
                <a:lnTo>
                  <a:pt x="3582826" y="3761983"/>
                </a:lnTo>
                <a:lnTo>
                  <a:pt x="3262516" y="3761983"/>
                </a:lnTo>
                <a:lnTo>
                  <a:pt x="3283901" y="3533863"/>
                </a:lnTo>
                <a:cubicBezTo>
                  <a:pt x="3283901" y="2558687"/>
                  <a:pt x="2548775" y="1768151"/>
                  <a:pt x="1641950" y="1768151"/>
                </a:cubicBezTo>
                <a:lnTo>
                  <a:pt x="1641950" y="1768153"/>
                </a:lnTo>
                <a:lnTo>
                  <a:pt x="1644218" y="1768276"/>
                </a:lnTo>
                <a:lnTo>
                  <a:pt x="1644218" y="3761983"/>
                </a:lnTo>
                <a:lnTo>
                  <a:pt x="1641950" y="3761983"/>
                </a:lnTo>
                <a:lnTo>
                  <a:pt x="1635602" y="3761983"/>
                </a:lnTo>
                <a:lnTo>
                  <a:pt x="21384" y="3761983"/>
                </a:lnTo>
                <a:lnTo>
                  <a:pt x="0" y="3533865"/>
                </a:lnTo>
                <a:cubicBezTo>
                  <a:pt x="0" y="2619638"/>
                  <a:pt x="646107" y="1867691"/>
                  <a:pt x="1474070" y="1777269"/>
                </a:cubicBezTo>
                <a:lnTo>
                  <a:pt x="1635602" y="1768498"/>
                </a:lnTo>
                <a:lnTo>
                  <a:pt x="1635602" y="1761"/>
                </a:lnTo>
                <a:cubicBezTo>
                  <a:pt x="1656709" y="226"/>
                  <a:pt x="1677886" y="0"/>
                  <a:pt x="169910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38" tIns="45719" rIns="91438" bIns="45719" rtlCol="0" anchor="ctr">
            <a:noAutofit/>
          </a:bodyPr>
          <a:lstStyle/>
          <a:p>
            <a:pPr algn="ctr"/>
            <a:endParaRPr lang="en-GB"/>
          </a:p>
        </p:txBody>
      </p:sp>
      <p:pic>
        <p:nvPicPr>
          <p:cNvPr id="5" name="Picture 4">
            <a:extLst>
              <a:ext uri="{FF2B5EF4-FFF2-40B4-BE49-F238E27FC236}">
                <a16:creationId xmlns:a16="http://schemas.microsoft.com/office/drawing/2014/main" id="{CEA834F5-405D-481C-81AB-0B565C50DC2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8" y="298094"/>
            <a:ext cx="1984826" cy="356236"/>
          </a:xfrm>
          <a:prstGeom prst="rect">
            <a:avLst/>
          </a:prstGeom>
        </p:spPr>
      </p:pic>
      <p:pic>
        <p:nvPicPr>
          <p:cNvPr id="14" name="Picture 13">
            <a:extLst>
              <a:ext uri="{FF2B5EF4-FFF2-40B4-BE49-F238E27FC236}">
                <a16:creationId xmlns:a16="http://schemas.microsoft.com/office/drawing/2014/main" id="{A91B9088-AF05-452F-ADDB-08B9BB1ED73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95288" y="4145767"/>
            <a:ext cx="906192" cy="473636"/>
          </a:xfrm>
          <a:prstGeom prst="rect">
            <a:avLst/>
          </a:prstGeom>
        </p:spPr>
      </p:pic>
    </p:spTree>
    <p:extLst>
      <p:ext uri="{BB962C8B-B14F-4D97-AF65-F5344CB8AC3E}">
        <p14:creationId xmlns:p14="http://schemas.microsoft.com/office/powerpoint/2010/main" val="30880218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extLst mod="1">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Quot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85319" y="411163"/>
            <a:ext cx="7773412" cy="2686536"/>
          </a:xfrm>
        </p:spPr>
        <p:txBody>
          <a:bodyPr anchor="b"/>
          <a:lstStyle>
            <a:lvl1pPr>
              <a:lnSpc>
                <a:spcPct val="95000"/>
              </a:lnSpc>
              <a:defRPr sz="3150">
                <a:solidFill>
                  <a:schemeClr val="bg1"/>
                </a:solidFill>
              </a:defRPr>
            </a:lvl1pPr>
          </a:lstStyle>
          <a:p>
            <a:r>
              <a:rPr lang="en-US" dirty="0"/>
              <a:t>Click to edit Master title style</a:t>
            </a:r>
          </a:p>
        </p:txBody>
      </p:sp>
      <p:sp>
        <p:nvSpPr>
          <p:cNvPr id="12" name="Freeform 6"/>
          <p:cNvSpPr>
            <a:spLocks/>
          </p:cNvSpPr>
          <p:nvPr userDrawn="1"/>
        </p:nvSpPr>
        <p:spPr bwMode="auto">
          <a:xfrm>
            <a:off x="685269" y="3226735"/>
            <a:ext cx="7775150" cy="127694"/>
          </a:xfrm>
          <a:custGeom>
            <a:avLst/>
            <a:gdLst>
              <a:gd name="T0" fmla="*/ 0 w 4608"/>
              <a:gd name="T1" fmla="*/ 0 h 65"/>
              <a:gd name="T2" fmla="*/ 224 w 4608"/>
              <a:gd name="T3" fmla="*/ 0 h 65"/>
              <a:gd name="T4" fmla="*/ 286 w 4608"/>
              <a:gd name="T5" fmla="*/ 65 h 65"/>
              <a:gd name="T6" fmla="*/ 349 w 4608"/>
              <a:gd name="T7" fmla="*/ 0 h 65"/>
              <a:gd name="T8" fmla="*/ 4608 w 4608"/>
              <a:gd name="T9" fmla="*/ 0 h 65"/>
              <a:gd name="connsiteX0" fmla="*/ 0 w 10000"/>
              <a:gd name="connsiteY0" fmla="*/ 0 h 16500"/>
              <a:gd name="connsiteX1" fmla="*/ 486 w 10000"/>
              <a:gd name="connsiteY1" fmla="*/ 0 h 16500"/>
              <a:gd name="connsiteX2" fmla="*/ 488 w 10000"/>
              <a:gd name="connsiteY2" fmla="*/ 16500 h 16500"/>
              <a:gd name="connsiteX3" fmla="*/ 757 w 10000"/>
              <a:gd name="connsiteY3" fmla="*/ 0 h 16500"/>
              <a:gd name="connsiteX4" fmla="*/ 10000 w 10000"/>
              <a:gd name="connsiteY4" fmla="*/ 0 h 16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6500">
                <a:moveTo>
                  <a:pt x="0" y="0"/>
                </a:moveTo>
                <a:lnTo>
                  <a:pt x="486" y="0"/>
                </a:lnTo>
                <a:cubicBezTo>
                  <a:pt x="487" y="5500"/>
                  <a:pt x="487" y="11000"/>
                  <a:pt x="488" y="16500"/>
                </a:cubicBezTo>
                <a:cubicBezTo>
                  <a:pt x="578" y="11000"/>
                  <a:pt x="667" y="5500"/>
                  <a:pt x="757" y="0"/>
                </a:cubicBezTo>
                <a:lnTo>
                  <a:pt x="10000" y="0"/>
                </a:lnTo>
              </a:path>
            </a:pathLst>
          </a:custGeom>
          <a:noFill/>
          <a:ln w="952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dirty="0">
              <a:solidFill>
                <a:schemeClr val="tx2">
                  <a:lumMod val="20000"/>
                  <a:lumOff val="80000"/>
                </a:schemeClr>
              </a:solidFill>
            </a:endParaRPr>
          </a:p>
        </p:txBody>
      </p:sp>
      <p:sp>
        <p:nvSpPr>
          <p:cNvPr id="9" name="Text Placeholder 9">
            <a:extLst>
              <a:ext uri="{FF2B5EF4-FFF2-40B4-BE49-F238E27FC236}">
                <a16:creationId xmlns:a16="http://schemas.microsoft.com/office/drawing/2014/main" id="{EDBFF41F-8BBF-4E7D-B495-7B8EB4235FF3}"/>
              </a:ext>
            </a:extLst>
          </p:cNvPr>
          <p:cNvSpPr>
            <a:spLocks noGrp="1"/>
          </p:cNvSpPr>
          <p:nvPr>
            <p:ph type="body" sz="quarter" idx="18" hasCustomPrompt="1"/>
          </p:nvPr>
        </p:nvSpPr>
        <p:spPr>
          <a:xfrm>
            <a:off x="683581" y="3465668"/>
            <a:ext cx="3888419" cy="1061829"/>
          </a:xfrm>
        </p:spPr>
        <p:txBody>
          <a:bodyPr>
            <a:noAutofit/>
          </a:bodyPr>
          <a:lstStyle>
            <a:lvl1pPr marL="0" indent="0">
              <a:lnSpc>
                <a:spcPct val="95000"/>
              </a:lnSpc>
              <a:spcAft>
                <a:spcPts val="0"/>
              </a:spcAft>
              <a:buFont typeface="Arial" panose="020B0604020202020204" pitchFamily="34" charset="0"/>
              <a:buChar char="​"/>
              <a:defRPr sz="1575">
                <a:solidFill>
                  <a:schemeClr val="accent1">
                    <a:lumMod val="20000"/>
                    <a:lumOff val="80000"/>
                  </a:schemeClr>
                </a:solidFill>
                <a:latin typeface="+mn-lt"/>
              </a:defRPr>
            </a:lvl1pPr>
            <a:lvl2pPr marL="0" indent="0">
              <a:lnSpc>
                <a:spcPct val="95000"/>
              </a:lnSpc>
              <a:spcBef>
                <a:spcPts val="0"/>
              </a:spcBef>
              <a:spcAft>
                <a:spcPts val="150"/>
              </a:spcAft>
              <a:buFont typeface="Arial" panose="020B0604020202020204" pitchFamily="34" charset="0"/>
              <a:buChar char="​"/>
              <a:defRPr sz="1125">
                <a:solidFill>
                  <a:schemeClr val="bg1"/>
                </a:solidFill>
                <a:latin typeface="+mn-lt"/>
              </a:defRPr>
            </a:lvl2pPr>
            <a:lvl3pPr marL="0" indent="0">
              <a:lnSpc>
                <a:spcPct val="95000"/>
              </a:lnSpc>
              <a:spcBef>
                <a:spcPts val="0"/>
              </a:spcBef>
              <a:spcAft>
                <a:spcPts val="150"/>
              </a:spcAft>
              <a:buFont typeface="Arial" panose="020B0604020202020204" pitchFamily="34" charset="0"/>
              <a:buChar char="​"/>
              <a:defRPr sz="1125">
                <a:solidFill>
                  <a:schemeClr val="bg1"/>
                </a:solidFill>
                <a:latin typeface="+mn-lt"/>
              </a:defRPr>
            </a:lvl3pPr>
            <a:lvl4pPr marL="0" indent="0">
              <a:lnSpc>
                <a:spcPct val="95000"/>
              </a:lnSpc>
              <a:spcBef>
                <a:spcPts val="0"/>
              </a:spcBef>
              <a:spcAft>
                <a:spcPts val="150"/>
              </a:spcAft>
              <a:buFont typeface="Arial" panose="020B0604020202020204" pitchFamily="34" charset="0"/>
              <a:buChar char="​"/>
              <a:defRPr sz="1125">
                <a:solidFill>
                  <a:schemeClr val="bg1"/>
                </a:solidFill>
                <a:latin typeface="+mn-lt"/>
              </a:defRPr>
            </a:lvl4pPr>
            <a:lvl5pPr marL="0" indent="0">
              <a:lnSpc>
                <a:spcPct val="95000"/>
              </a:lnSpc>
              <a:spcBef>
                <a:spcPts val="0"/>
              </a:spcBef>
              <a:spcAft>
                <a:spcPts val="150"/>
              </a:spcAft>
              <a:buFont typeface="Arial" panose="020B0604020202020204" pitchFamily="34" charset="0"/>
              <a:buChar char="​"/>
              <a:defRPr sz="1125">
                <a:solidFill>
                  <a:schemeClr val="tx1"/>
                </a:solidFill>
                <a:latin typeface="+mn-lt"/>
              </a:defRPr>
            </a:lvl5pPr>
            <a:lvl6pPr marL="0" indent="0">
              <a:lnSpc>
                <a:spcPct val="95000"/>
              </a:lnSpc>
              <a:spcAft>
                <a:spcPts val="150"/>
              </a:spcAft>
              <a:buNone/>
              <a:defRPr sz="1130">
                <a:solidFill>
                  <a:schemeClr val="bg1"/>
                </a:solidFill>
              </a:defRPr>
            </a:lvl6pPr>
            <a:lvl7pPr marL="0" indent="0">
              <a:lnSpc>
                <a:spcPct val="95000"/>
              </a:lnSpc>
              <a:spcAft>
                <a:spcPts val="150"/>
              </a:spcAft>
              <a:buNone/>
              <a:defRPr sz="1130">
                <a:solidFill>
                  <a:schemeClr val="bg1"/>
                </a:solidFill>
              </a:defRPr>
            </a:lvl7pPr>
            <a:lvl8pPr marL="0" indent="0">
              <a:lnSpc>
                <a:spcPct val="95000"/>
              </a:lnSpc>
              <a:spcAft>
                <a:spcPts val="150"/>
              </a:spcAft>
              <a:buNone/>
              <a:defRPr sz="1130">
                <a:solidFill>
                  <a:schemeClr val="bg1"/>
                </a:solidFill>
              </a:defRPr>
            </a:lvl8pPr>
            <a:lvl9pPr marL="0" indent="0">
              <a:lnSpc>
                <a:spcPct val="95000"/>
              </a:lnSpc>
              <a:spcAft>
                <a:spcPts val="150"/>
              </a:spcAft>
              <a:buNone/>
              <a:defRPr sz="1130">
                <a:solidFill>
                  <a:schemeClr val="bg1"/>
                </a:solidFill>
              </a:defRPr>
            </a:lvl9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9849201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850"/>
                                        <p:tgtEl>
                                          <p:spTgt spid="12"/>
                                        </p:tgtEl>
                                      </p:cBhvr>
                                    </p:animEffect>
                                  </p:childTnLst>
                                </p:cTn>
                              </p:par>
                            </p:childTnLst>
                          </p:cTn>
                        </p:par>
                        <p:par>
                          <p:cTn id="8" fill="hold">
                            <p:stCondLst>
                              <p:cond delay="85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9" grpId="0">
        <p:tmplLst>
          <p:tmpl>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AA61F-23A3-45FC-8698-A783115A6B1E}"/>
              </a:ext>
            </a:extLst>
          </p:cNvPr>
          <p:cNvSpPr>
            <a:spLocks noGrp="1"/>
          </p:cNvSpPr>
          <p:nvPr>
            <p:ph type="title"/>
          </p:nvPr>
        </p:nvSpPr>
        <p:spPr>
          <a:xfrm>
            <a:off x="395289" y="411163"/>
            <a:ext cx="8353424" cy="256909"/>
          </a:xfr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6DA72E4-6E4E-481F-8F22-310BB87CB3D2}"/>
              </a:ext>
            </a:extLst>
          </p:cNvPr>
          <p:cNvSpPr>
            <a:spLocks noGrp="1"/>
          </p:cNvSpPr>
          <p:nvPr>
            <p:ph idx="1"/>
          </p:nvPr>
        </p:nvSpPr>
        <p:spPr>
          <a:xfrm>
            <a:off x="395289" y="1276350"/>
            <a:ext cx="5977590" cy="3455988"/>
          </a:xfrm>
        </p:spPr>
        <p:txBody>
          <a:bodyPr/>
          <a:lstStyle>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A11C23D-D970-4458-A930-8A28F8FB46FC}"/>
              </a:ext>
            </a:extLst>
          </p:cNvPr>
          <p:cNvSpPr>
            <a:spLocks noGrp="1"/>
          </p:cNvSpPr>
          <p:nvPr>
            <p:ph type="dt" sz="half" idx="10"/>
          </p:nvPr>
        </p:nvSpPr>
        <p:spPr/>
        <p:txBody>
          <a:bodyPr/>
          <a:lstStyle/>
          <a:p>
            <a:pPr defTabSz="914378"/>
            <a:fld id="{F15861F8-D5D7-4641-80EF-E7493704921C}" type="datetime4">
              <a:rPr lang="en-GB" smtClean="0">
                <a:solidFill>
                  <a:prstClr val="black"/>
                </a:solidFill>
              </a:rPr>
              <a:t>09 September 2018</a:t>
            </a:fld>
            <a:endParaRPr lang="en-GB" dirty="0">
              <a:solidFill>
                <a:prstClr val="black"/>
              </a:solidFill>
            </a:endParaRPr>
          </a:p>
        </p:txBody>
      </p:sp>
      <p:sp>
        <p:nvSpPr>
          <p:cNvPr id="8" name="Footer Placeholder 7">
            <a:extLst>
              <a:ext uri="{FF2B5EF4-FFF2-40B4-BE49-F238E27FC236}">
                <a16:creationId xmlns:a16="http://schemas.microsoft.com/office/drawing/2014/main" id="{0FA300C1-725D-4E7B-83A9-ABA1690B1BD9}"/>
              </a:ext>
            </a:extLst>
          </p:cNvPr>
          <p:cNvSpPr>
            <a:spLocks noGrp="1"/>
          </p:cNvSpPr>
          <p:nvPr>
            <p:ph type="ftr" sz="quarter" idx="11"/>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9" name="Slide Number Placeholder 8">
            <a:extLst>
              <a:ext uri="{FF2B5EF4-FFF2-40B4-BE49-F238E27FC236}">
                <a16:creationId xmlns:a16="http://schemas.microsoft.com/office/drawing/2014/main" id="{D332D015-0253-46EF-BE60-4CE17CE3DA76}"/>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5" name="Text Placeholder 4">
            <a:extLst>
              <a:ext uri="{FF2B5EF4-FFF2-40B4-BE49-F238E27FC236}">
                <a16:creationId xmlns:a16="http://schemas.microsoft.com/office/drawing/2014/main" id="{41915CF8-8469-4020-B594-45F5287FA096}"/>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Tree>
    <p:extLst>
      <p:ext uri="{BB962C8B-B14F-4D97-AF65-F5344CB8AC3E}">
        <p14:creationId xmlns:p14="http://schemas.microsoft.com/office/powerpoint/2010/main" val="203375586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8 facts + image">
    <p:spTree>
      <p:nvGrpSpPr>
        <p:cNvPr id="1" name=""/>
        <p:cNvGrpSpPr/>
        <p:nvPr/>
      </p:nvGrpSpPr>
      <p:grpSpPr>
        <a:xfrm>
          <a:off x="0" y="0"/>
          <a:ext cx="0" cy="0"/>
          <a:chOff x="0" y="0"/>
          <a:chExt cx="0" cy="0"/>
        </a:xfrm>
      </p:grpSpPr>
      <p:sp>
        <p:nvSpPr>
          <p:cNvPr id="3" name="Picture Placeholder 2"/>
          <p:cNvSpPr>
            <a:spLocks noGrp="1"/>
          </p:cNvSpPr>
          <p:nvPr>
            <p:ph type="pic" sz="quarter" idx="43"/>
          </p:nvPr>
        </p:nvSpPr>
        <p:spPr>
          <a:xfrm>
            <a:off x="5405907" y="0"/>
            <a:ext cx="1563688" cy="5143500"/>
          </a:xfrm>
          <a:prstGeom prst="rect">
            <a:avLst/>
          </a:prstGeom>
          <a:solidFill>
            <a:schemeClr val="accent2"/>
          </a:solidFill>
          <a:ln>
            <a:noFill/>
          </a:ln>
        </p:spPr>
        <p:txBody>
          <a:bodyPr anchor="b">
            <a:normAutofit/>
          </a:bodyPr>
          <a:lstStyle>
            <a:lvl1pPr algn="ctr">
              <a:defRPr sz="500">
                <a:solidFill>
                  <a:schemeClr val="bg1"/>
                </a:solidFill>
              </a:defRPr>
            </a:lvl1pPr>
          </a:lstStyle>
          <a:p>
            <a:r>
              <a:rPr lang="en-US" dirty="0"/>
              <a:t>Click icon to add picture</a:t>
            </a:r>
            <a:endParaRPr lang="en-GB" dirty="0"/>
          </a:p>
        </p:txBody>
      </p:sp>
      <p:sp>
        <p:nvSpPr>
          <p:cNvPr id="10" name="Text Placeholder 2"/>
          <p:cNvSpPr>
            <a:spLocks noGrp="1"/>
          </p:cNvSpPr>
          <p:nvPr>
            <p:ph type="body" sz="quarter" idx="19" hasCustomPrompt="1"/>
          </p:nvPr>
        </p:nvSpPr>
        <p:spPr>
          <a:xfrm>
            <a:off x="402490" y="1276351"/>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2" name="Title 1">
            <a:extLst>
              <a:ext uri="{FF2B5EF4-FFF2-40B4-BE49-F238E27FC236}">
                <a16:creationId xmlns:a16="http://schemas.microsoft.com/office/drawing/2014/main" id="{69BD975D-921E-432E-BBE8-A92FF0C46F9D}"/>
              </a:ext>
            </a:extLst>
          </p:cNvPr>
          <p:cNvSpPr>
            <a:spLocks noGrp="1"/>
          </p:cNvSpPr>
          <p:nvPr>
            <p:ph type="title"/>
          </p:nvPr>
        </p:nvSpPr>
        <p:spPr>
          <a:xfrm>
            <a:off x="395289" y="411163"/>
            <a:ext cx="4248149" cy="539749"/>
          </a:xfrm>
        </p:spPr>
        <p:txBody>
          <a:bodyPr/>
          <a:lstStyle/>
          <a:p>
            <a:r>
              <a:rPr lang="en-US" dirty="0"/>
              <a:t>Click to edit Master title style</a:t>
            </a:r>
            <a:endParaRPr lang="en-GB" dirty="0"/>
          </a:p>
        </p:txBody>
      </p:sp>
      <p:sp>
        <p:nvSpPr>
          <p:cNvPr id="36" name="Text Placeholder 2">
            <a:extLst>
              <a:ext uri="{FF2B5EF4-FFF2-40B4-BE49-F238E27FC236}">
                <a16:creationId xmlns:a16="http://schemas.microsoft.com/office/drawing/2014/main" id="{51F3213A-5701-47E3-B870-7E69774C9F69}"/>
              </a:ext>
            </a:extLst>
          </p:cNvPr>
          <p:cNvSpPr>
            <a:spLocks noGrp="1"/>
          </p:cNvSpPr>
          <p:nvPr>
            <p:ph type="body" sz="quarter" idx="71" hasCustomPrompt="1"/>
          </p:nvPr>
        </p:nvSpPr>
        <p:spPr>
          <a:xfrm>
            <a:off x="2250368" y="1684972"/>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37" name="Text Placeholder 2">
            <a:extLst>
              <a:ext uri="{FF2B5EF4-FFF2-40B4-BE49-F238E27FC236}">
                <a16:creationId xmlns:a16="http://schemas.microsoft.com/office/drawing/2014/main" id="{2105E399-863A-49BC-A180-FC99CB82A313}"/>
              </a:ext>
            </a:extLst>
          </p:cNvPr>
          <p:cNvSpPr>
            <a:spLocks noGrp="1"/>
          </p:cNvSpPr>
          <p:nvPr>
            <p:ph type="body" sz="quarter" idx="72" hasCustomPrompt="1"/>
          </p:nvPr>
        </p:nvSpPr>
        <p:spPr>
          <a:xfrm>
            <a:off x="7318411" y="1684972"/>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38" name="Text Placeholder 2">
            <a:extLst>
              <a:ext uri="{FF2B5EF4-FFF2-40B4-BE49-F238E27FC236}">
                <a16:creationId xmlns:a16="http://schemas.microsoft.com/office/drawing/2014/main" id="{30443CFF-5053-4745-A85A-B72BE1D9CD1A}"/>
              </a:ext>
            </a:extLst>
          </p:cNvPr>
          <p:cNvSpPr>
            <a:spLocks noGrp="1"/>
          </p:cNvSpPr>
          <p:nvPr>
            <p:ph type="body" sz="quarter" idx="73" hasCustomPrompt="1"/>
          </p:nvPr>
        </p:nvSpPr>
        <p:spPr>
          <a:xfrm>
            <a:off x="4091045" y="1275539"/>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39" name="Text Placeholder 2">
            <a:extLst>
              <a:ext uri="{FF2B5EF4-FFF2-40B4-BE49-F238E27FC236}">
                <a16:creationId xmlns:a16="http://schemas.microsoft.com/office/drawing/2014/main" id="{40A1958A-A813-450B-851B-1DDD52881736}"/>
              </a:ext>
            </a:extLst>
          </p:cNvPr>
          <p:cNvSpPr>
            <a:spLocks noGrp="1"/>
          </p:cNvSpPr>
          <p:nvPr>
            <p:ph type="body" sz="quarter" idx="74" hasCustomPrompt="1"/>
          </p:nvPr>
        </p:nvSpPr>
        <p:spPr>
          <a:xfrm>
            <a:off x="402490" y="2973526"/>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40" name="Text Placeholder 2">
            <a:extLst>
              <a:ext uri="{FF2B5EF4-FFF2-40B4-BE49-F238E27FC236}">
                <a16:creationId xmlns:a16="http://schemas.microsoft.com/office/drawing/2014/main" id="{0B6ECA3D-7224-49BA-BFF5-CEC5685D1262}"/>
              </a:ext>
            </a:extLst>
          </p:cNvPr>
          <p:cNvSpPr>
            <a:spLocks noGrp="1"/>
          </p:cNvSpPr>
          <p:nvPr>
            <p:ph type="body" sz="quarter" idx="75" hasCustomPrompt="1"/>
          </p:nvPr>
        </p:nvSpPr>
        <p:spPr>
          <a:xfrm>
            <a:off x="2250368" y="3393430"/>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41" name="Text Placeholder 2">
            <a:extLst>
              <a:ext uri="{FF2B5EF4-FFF2-40B4-BE49-F238E27FC236}">
                <a16:creationId xmlns:a16="http://schemas.microsoft.com/office/drawing/2014/main" id="{10D4A899-45AF-4962-8FC4-00F4383F339D}"/>
              </a:ext>
            </a:extLst>
          </p:cNvPr>
          <p:cNvSpPr>
            <a:spLocks noGrp="1"/>
          </p:cNvSpPr>
          <p:nvPr>
            <p:ph type="body" sz="quarter" idx="76" hasCustomPrompt="1"/>
          </p:nvPr>
        </p:nvSpPr>
        <p:spPr>
          <a:xfrm>
            <a:off x="4091045" y="2973526"/>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42" name="Text Placeholder 2">
            <a:extLst>
              <a:ext uri="{FF2B5EF4-FFF2-40B4-BE49-F238E27FC236}">
                <a16:creationId xmlns:a16="http://schemas.microsoft.com/office/drawing/2014/main" id="{83D34E4E-CEF5-404F-B4FB-142194DF8CDE}"/>
              </a:ext>
            </a:extLst>
          </p:cNvPr>
          <p:cNvSpPr>
            <a:spLocks noGrp="1"/>
          </p:cNvSpPr>
          <p:nvPr>
            <p:ph type="body" sz="quarter" idx="77" hasCustomPrompt="1"/>
          </p:nvPr>
        </p:nvSpPr>
        <p:spPr>
          <a:xfrm>
            <a:off x="7318411" y="3393430"/>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4" name="Date Placeholder 3">
            <a:extLst>
              <a:ext uri="{FF2B5EF4-FFF2-40B4-BE49-F238E27FC236}">
                <a16:creationId xmlns:a16="http://schemas.microsoft.com/office/drawing/2014/main" id="{3591DD28-AF13-4DC3-AD90-7B2ED0842918}"/>
              </a:ext>
            </a:extLst>
          </p:cNvPr>
          <p:cNvSpPr>
            <a:spLocks noGrp="1"/>
          </p:cNvSpPr>
          <p:nvPr>
            <p:ph type="dt" sz="half" idx="78"/>
          </p:nvPr>
        </p:nvSpPr>
        <p:spPr/>
        <p:txBody>
          <a:bodyPr/>
          <a:lstStyle/>
          <a:p>
            <a:pPr defTabSz="914378"/>
            <a:fld id="{7C78F9F4-8C00-4C1D-B4B1-2C3817DE4F7C}" type="datetime4">
              <a:rPr lang="en-GB" smtClean="0">
                <a:solidFill>
                  <a:prstClr val="black"/>
                </a:solidFill>
              </a:rPr>
              <a:t>09 September 2018</a:t>
            </a:fld>
            <a:endParaRPr lang="en-GB" dirty="0">
              <a:solidFill>
                <a:prstClr val="black"/>
              </a:solidFill>
            </a:endParaRPr>
          </a:p>
        </p:txBody>
      </p:sp>
      <p:sp>
        <p:nvSpPr>
          <p:cNvPr id="5" name="Footer Placeholder 4">
            <a:extLst>
              <a:ext uri="{FF2B5EF4-FFF2-40B4-BE49-F238E27FC236}">
                <a16:creationId xmlns:a16="http://schemas.microsoft.com/office/drawing/2014/main" id="{52191DCB-15D8-4A4E-86EF-FA4127116FF3}"/>
              </a:ext>
            </a:extLst>
          </p:cNvPr>
          <p:cNvSpPr>
            <a:spLocks noGrp="1"/>
          </p:cNvSpPr>
          <p:nvPr>
            <p:ph type="ftr" sz="quarter" idx="79"/>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6" name="Slide Number Placeholder 5">
            <a:extLst>
              <a:ext uri="{FF2B5EF4-FFF2-40B4-BE49-F238E27FC236}">
                <a16:creationId xmlns:a16="http://schemas.microsoft.com/office/drawing/2014/main" id="{23960C3F-2179-4684-A583-994975D8DD9A}"/>
              </a:ext>
            </a:extLst>
          </p:cNvPr>
          <p:cNvSpPr>
            <a:spLocks noGrp="1"/>
          </p:cNvSpPr>
          <p:nvPr>
            <p:ph type="sldNum" sz="quarter" idx="80"/>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Tree>
    <p:extLst>
      <p:ext uri="{BB962C8B-B14F-4D97-AF65-F5344CB8AC3E}">
        <p14:creationId xmlns:p14="http://schemas.microsoft.com/office/powerpoint/2010/main" val="12298852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baseline="3000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0"/>
            <a:endParaRPr lang="en-US" dirty="0"/>
          </a:p>
        </p:txBody>
      </p:sp>
      <p:sp>
        <p:nvSpPr>
          <p:cNvPr id="3" name="Subtitle 2"/>
          <p:cNvSpPr>
            <a:spLocks noGrp="1"/>
          </p:cNvSpPr>
          <p:nvPr>
            <p:ph type="subTitle" idx="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endParaRPr lang="en-GB" dirty="0"/>
          </a:p>
        </p:txBody>
      </p:sp>
      <p:sp>
        <p:nvSpPr>
          <p:cNvPr id="7" name="Title 6"/>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0" name="Freeform: Shape 9">
            <a:extLst>
              <a:ext uri="{FF2B5EF4-FFF2-40B4-BE49-F238E27FC236}">
                <a16:creationId xmlns:a16="http://schemas.microsoft.com/office/drawing/2014/main" id="{14AF0F3A-27EB-4305-8223-C9185990BFFA}"/>
              </a:ext>
            </a:extLst>
          </p:cNvPr>
          <p:cNvSpPr/>
          <p:nvPr userDrawn="1"/>
        </p:nvSpPr>
        <p:spPr>
          <a:xfrm>
            <a:off x="5561174" y="1381517"/>
            <a:ext cx="3582826" cy="3761983"/>
          </a:xfrm>
          <a:custGeom>
            <a:avLst/>
            <a:gdLst>
              <a:gd name="connsiteX0" fmla="*/ 1699109 w 3582826"/>
              <a:gd name="connsiteY0" fmla="*/ 0 h 3761983"/>
              <a:gd name="connsiteX1" fmla="*/ 3500932 w 3582826"/>
              <a:gd name="connsiteY1" fmla="*/ 603529 h 3761983"/>
              <a:gd name="connsiteX2" fmla="*/ 3582826 w 3582826"/>
              <a:gd name="connsiteY2" fmla="*/ 670682 h 3761983"/>
              <a:gd name="connsiteX3" fmla="*/ 3582826 w 3582826"/>
              <a:gd name="connsiteY3" fmla="*/ 3761983 h 3761983"/>
              <a:gd name="connsiteX4" fmla="*/ 3262516 w 3582826"/>
              <a:gd name="connsiteY4" fmla="*/ 3761983 h 3761983"/>
              <a:gd name="connsiteX5" fmla="*/ 3283901 w 3582826"/>
              <a:gd name="connsiteY5" fmla="*/ 3533863 h 3761983"/>
              <a:gd name="connsiteX6" fmla="*/ 1641950 w 3582826"/>
              <a:gd name="connsiteY6" fmla="*/ 1768151 h 3761983"/>
              <a:gd name="connsiteX7" fmla="*/ 1641950 w 3582826"/>
              <a:gd name="connsiteY7" fmla="*/ 1768153 h 3761983"/>
              <a:gd name="connsiteX8" fmla="*/ 1644218 w 3582826"/>
              <a:gd name="connsiteY8" fmla="*/ 1768276 h 3761983"/>
              <a:gd name="connsiteX9" fmla="*/ 1644218 w 3582826"/>
              <a:gd name="connsiteY9" fmla="*/ 3761983 h 3761983"/>
              <a:gd name="connsiteX10" fmla="*/ 1641950 w 3582826"/>
              <a:gd name="connsiteY10" fmla="*/ 3761983 h 3761983"/>
              <a:gd name="connsiteX11" fmla="*/ 1635602 w 3582826"/>
              <a:gd name="connsiteY11" fmla="*/ 3761983 h 3761983"/>
              <a:gd name="connsiteX12" fmla="*/ 21384 w 3582826"/>
              <a:gd name="connsiteY12" fmla="*/ 3761983 h 3761983"/>
              <a:gd name="connsiteX13" fmla="*/ 0 w 3582826"/>
              <a:gd name="connsiteY13" fmla="*/ 3533865 h 3761983"/>
              <a:gd name="connsiteX14" fmla="*/ 1474070 w 3582826"/>
              <a:gd name="connsiteY14" fmla="*/ 1777269 h 3761983"/>
              <a:gd name="connsiteX15" fmla="*/ 1635602 w 3582826"/>
              <a:gd name="connsiteY15" fmla="*/ 1768498 h 3761983"/>
              <a:gd name="connsiteX16" fmla="*/ 1635602 w 3582826"/>
              <a:gd name="connsiteY16" fmla="*/ 1761 h 3761983"/>
              <a:gd name="connsiteX17" fmla="*/ 1699109 w 3582826"/>
              <a:gd name="connsiteY17" fmla="*/ 0 h 3761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82826" h="3761983">
                <a:moveTo>
                  <a:pt x="1699109" y="0"/>
                </a:moveTo>
                <a:cubicBezTo>
                  <a:pt x="2366545" y="0"/>
                  <a:pt x="2986591" y="222492"/>
                  <a:pt x="3500932" y="603529"/>
                </a:cubicBezTo>
                <a:lnTo>
                  <a:pt x="3582826" y="670682"/>
                </a:lnTo>
                <a:lnTo>
                  <a:pt x="3582826" y="3761983"/>
                </a:lnTo>
                <a:lnTo>
                  <a:pt x="3262516" y="3761983"/>
                </a:lnTo>
                <a:lnTo>
                  <a:pt x="3283901" y="3533863"/>
                </a:lnTo>
                <a:cubicBezTo>
                  <a:pt x="3283901" y="2558687"/>
                  <a:pt x="2548775" y="1768151"/>
                  <a:pt x="1641950" y="1768151"/>
                </a:cubicBezTo>
                <a:lnTo>
                  <a:pt x="1641950" y="1768153"/>
                </a:lnTo>
                <a:lnTo>
                  <a:pt x="1644218" y="1768276"/>
                </a:lnTo>
                <a:lnTo>
                  <a:pt x="1644218" y="3761983"/>
                </a:lnTo>
                <a:lnTo>
                  <a:pt x="1641950" y="3761983"/>
                </a:lnTo>
                <a:lnTo>
                  <a:pt x="1635602" y="3761983"/>
                </a:lnTo>
                <a:lnTo>
                  <a:pt x="21384" y="3761983"/>
                </a:lnTo>
                <a:lnTo>
                  <a:pt x="0" y="3533865"/>
                </a:lnTo>
                <a:cubicBezTo>
                  <a:pt x="0" y="2619638"/>
                  <a:pt x="646107" y="1867691"/>
                  <a:pt x="1474070" y="1777269"/>
                </a:cubicBezTo>
                <a:lnTo>
                  <a:pt x="1635602" y="1768498"/>
                </a:lnTo>
                <a:lnTo>
                  <a:pt x="1635602" y="1761"/>
                </a:lnTo>
                <a:cubicBezTo>
                  <a:pt x="1656709" y="226"/>
                  <a:pt x="1677886" y="0"/>
                  <a:pt x="169910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38" tIns="45719" rIns="91438" bIns="45719" rtlCol="0" anchor="ctr">
            <a:noAutofit/>
          </a:bodyPr>
          <a:lstStyle/>
          <a:p>
            <a:pPr algn="ctr"/>
            <a:endParaRPr lang="en-GB"/>
          </a:p>
        </p:txBody>
      </p:sp>
      <p:pic>
        <p:nvPicPr>
          <p:cNvPr id="5" name="Picture 4">
            <a:extLst>
              <a:ext uri="{FF2B5EF4-FFF2-40B4-BE49-F238E27FC236}">
                <a16:creationId xmlns:a16="http://schemas.microsoft.com/office/drawing/2014/main" id="{CEA834F5-405D-481C-81AB-0B565C50DC2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8" y="298094"/>
            <a:ext cx="1984826" cy="356236"/>
          </a:xfrm>
          <a:prstGeom prst="rect">
            <a:avLst/>
          </a:prstGeom>
        </p:spPr>
      </p:pic>
      <p:pic>
        <p:nvPicPr>
          <p:cNvPr id="14" name="Picture 13">
            <a:extLst>
              <a:ext uri="{FF2B5EF4-FFF2-40B4-BE49-F238E27FC236}">
                <a16:creationId xmlns:a16="http://schemas.microsoft.com/office/drawing/2014/main" id="{A91B9088-AF05-452F-ADDB-08B9BB1ED73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95288" y="4145767"/>
            <a:ext cx="906192" cy="473636"/>
          </a:xfrm>
          <a:prstGeom prst="rect">
            <a:avLst/>
          </a:prstGeom>
        </p:spPr>
      </p:pic>
    </p:spTree>
    <p:extLst>
      <p:ext uri="{BB962C8B-B14F-4D97-AF65-F5344CB8AC3E}">
        <p14:creationId xmlns:p14="http://schemas.microsoft.com/office/powerpoint/2010/main" val="33425670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extLst mod="1">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pic>
        <p:nvPicPr>
          <p:cNvPr id="7" name="Picture 2" descr="P:\Croydon\VOY\BDS\NewDesignStudio\Henry\Brand Guidelines and Elements\Mott MaDonald Brand Elements\Logos\Vertical Logo\Photoshop\PNG\MM-Logo-White.png">
            <a:extLst>
              <a:ext uri="{FF2B5EF4-FFF2-40B4-BE49-F238E27FC236}">
                <a16:creationId xmlns:a16="http://schemas.microsoft.com/office/drawing/2014/main" id="{17252F3F-F991-46A0-A89E-641E8EA9B53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tretch>
            <a:fillRect/>
          </a:stretch>
        </p:blipFill>
        <p:spPr bwMode="auto">
          <a:xfrm>
            <a:off x="298583" y="301626"/>
            <a:ext cx="848011" cy="749623"/>
          </a:xfrm>
          <a:prstGeom prst="rect">
            <a:avLst/>
          </a:prstGeom>
          <a:extLst>
            <a:ext uri="{909E8E84-426E-40DD-AFC4-6F175D3DCCD1}">
              <a14:hiddenFill xmlns:a14="http://schemas.microsoft.com/office/drawing/2010/main">
                <a:solidFill>
                  <a:srgbClr val="FFFFFF"/>
                </a:solidFill>
              </a14:hiddenFill>
            </a:ext>
          </a:extLst>
        </p:spPr>
      </p:pic>
      <p:sp>
        <p:nvSpPr>
          <p:cNvPr id="9" name="Title 6">
            <a:extLst>
              <a:ext uri="{FF2B5EF4-FFF2-40B4-BE49-F238E27FC236}">
                <a16:creationId xmlns:a16="http://schemas.microsoft.com/office/drawing/2014/main" id="{E9F5792D-3723-4361-A9ED-10258F155040}"/>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
        <p:nvSpPr>
          <p:cNvPr id="8" name="Freeform: Shape 7">
            <a:extLst>
              <a:ext uri="{FF2B5EF4-FFF2-40B4-BE49-F238E27FC236}">
                <a16:creationId xmlns:a16="http://schemas.microsoft.com/office/drawing/2014/main" id="{D5341B35-9577-4F97-A2E3-488C607C2310}"/>
              </a:ext>
            </a:extLst>
          </p:cNvPr>
          <p:cNvSpPr/>
          <p:nvPr userDrawn="1"/>
        </p:nvSpPr>
        <p:spPr>
          <a:xfrm>
            <a:off x="5561174" y="1381517"/>
            <a:ext cx="3582826" cy="3761983"/>
          </a:xfrm>
          <a:custGeom>
            <a:avLst/>
            <a:gdLst>
              <a:gd name="connsiteX0" fmla="*/ 1699109 w 3582826"/>
              <a:gd name="connsiteY0" fmla="*/ 0 h 3761983"/>
              <a:gd name="connsiteX1" fmla="*/ 3500932 w 3582826"/>
              <a:gd name="connsiteY1" fmla="*/ 603529 h 3761983"/>
              <a:gd name="connsiteX2" fmla="*/ 3582826 w 3582826"/>
              <a:gd name="connsiteY2" fmla="*/ 670682 h 3761983"/>
              <a:gd name="connsiteX3" fmla="*/ 3582826 w 3582826"/>
              <a:gd name="connsiteY3" fmla="*/ 3761983 h 3761983"/>
              <a:gd name="connsiteX4" fmla="*/ 3262516 w 3582826"/>
              <a:gd name="connsiteY4" fmla="*/ 3761983 h 3761983"/>
              <a:gd name="connsiteX5" fmla="*/ 3283901 w 3582826"/>
              <a:gd name="connsiteY5" fmla="*/ 3533863 h 3761983"/>
              <a:gd name="connsiteX6" fmla="*/ 1641950 w 3582826"/>
              <a:gd name="connsiteY6" fmla="*/ 1768151 h 3761983"/>
              <a:gd name="connsiteX7" fmla="*/ 1641950 w 3582826"/>
              <a:gd name="connsiteY7" fmla="*/ 1768153 h 3761983"/>
              <a:gd name="connsiteX8" fmla="*/ 1644218 w 3582826"/>
              <a:gd name="connsiteY8" fmla="*/ 1768276 h 3761983"/>
              <a:gd name="connsiteX9" fmla="*/ 1644218 w 3582826"/>
              <a:gd name="connsiteY9" fmla="*/ 3761983 h 3761983"/>
              <a:gd name="connsiteX10" fmla="*/ 1641950 w 3582826"/>
              <a:gd name="connsiteY10" fmla="*/ 3761983 h 3761983"/>
              <a:gd name="connsiteX11" fmla="*/ 1635602 w 3582826"/>
              <a:gd name="connsiteY11" fmla="*/ 3761983 h 3761983"/>
              <a:gd name="connsiteX12" fmla="*/ 21384 w 3582826"/>
              <a:gd name="connsiteY12" fmla="*/ 3761983 h 3761983"/>
              <a:gd name="connsiteX13" fmla="*/ 0 w 3582826"/>
              <a:gd name="connsiteY13" fmla="*/ 3533865 h 3761983"/>
              <a:gd name="connsiteX14" fmla="*/ 1474070 w 3582826"/>
              <a:gd name="connsiteY14" fmla="*/ 1777269 h 3761983"/>
              <a:gd name="connsiteX15" fmla="*/ 1635602 w 3582826"/>
              <a:gd name="connsiteY15" fmla="*/ 1768498 h 3761983"/>
              <a:gd name="connsiteX16" fmla="*/ 1635602 w 3582826"/>
              <a:gd name="connsiteY16" fmla="*/ 1761 h 3761983"/>
              <a:gd name="connsiteX17" fmla="*/ 1699109 w 3582826"/>
              <a:gd name="connsiteY17" fmla="*/ 0 h 3761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82826" h="3761983">
                <a:moveTo>
                  <a:pt x="1699109" y="0"/>
                </a:moveTo>
                <a:cubicBezTo>
                  <a:pt x="2366545" y="0"/>
                  <a:pt x="2986591" y="222492"/>
                  <a:pt x="3500932" y="603529"/>
                </a:cubicBezTo>
                <a:lnTo>
                  <a:pt x="3582826" y="670682"/>
                </a:lnTo>
                <a:lnTo>
                  <a:pt x="3582826" y="3761983"/>
                </a:lnTo>
                <a:lnTo>
                  <a:pt x="3262516" y="3761983"/>
                </a:lnTo>
                <a:lnTo>
                  <a:pt x="3283901" y="3533863"/>
                </a:lnTo>
                <a:cubicBezTo>
                  <a:pt x="3283901" y="2558687"/>
                  <a:pt x="2548775" y="1768151"/>
                  <a:pt x="1641950" y="1768151"/>
                </a:cubicBezTo>
                <a:lnTo>
                  <a:pt x="1641950" y="1768153"/>
                </a:lnTo>
                <a:lnTo>
                  <a:pt x="1644218" y="1768276"/>
                </a:lnTo>
                <a:lnTo>
                  <a:pt x="1644218" y="3761983"/>
                </a:lnTo>
                <a:lnTo>
                  <a:pt x="1641950" y="3761983"/>
                </a:lnTo>
                <a:lnTo>
                  <a:pt x="1635602" y="3761983"/>
                </a:lnTo>
                <a:lnTo>
                  <a:pt x="21384" y="3761983"/>
                </a:lnTo>
                <a:lnTo>
                  <a:pt x="0" y="3533865"/>
                </a:lnTo>
                <a:cubicBezTo>
                  <a:pt x="0" y="2619638"/>
                  <a:pt x="646107" y="1867691"/>
                  <a:pt x="1474070" y="1777269"/>
                </a:cubicBezTo>
                <a:lnTo>
                  <a:pt x="1635602" y="1768498"/>
                </a:lnTo>
                <a:lnTo>
                  <a:pt x="1635602" y="1761"/>
                </a:lnTo>
                <a:cubicBezTo>
                  <a:pt x="1656709" y="226"/>
                  <a:pt x="1677886" y="0"/>
                  <a:pt x="1699109"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38" tIns="45719" rIns="91438" bIns="45719" rtlCol="0" anchor="ctr">
            <a:noAutofit/>
          </a:bodyPr>
          <a:lstStyle/>
          <a:p>
            <a:pPr algn="ctr"/>
            <a:endParaRPr lang="en-GB"/>
          </a:p>
        </p:txBody>
      </p:sp>
    </p:spTree>
    <p:extLst>
      <p:ext uri="{BB962C8B-B14F-4D97-AF65-F5344CB8AC3E}">
        <p14:creationId xmlns:p14="http://schemas.microsoft.com/office/powerpoint/2010/main" val="19294830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02">
    <p:bg>
      <p:bgPr>
        <a:solidFill>
          <a:schemeClr val="accent2"/>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
        <p:nvSpPr>
          <p:cNvPr id="6" name="Freeform: Shape 5">
            <a:extLst>
              <a:ext uri="{FF2B5EF4-FFF2-40B4-BE49-F238E27FC236}">
                <a16:creationId xmlns:a16="http://schemas.microsoft.com/office/drawing/2014/main" id="{24E69315-D8E9-4C26-A3BF-838B1E3090EF}"/>
              </a:ext>
            </a:extLst>
          </p:cNvPr>
          <p:cNvSpPr/>
          <p:nvPr userDrawn="1"/>
        </p:nvSpPr>
        <p:spPr>
          <a:xfrm>
            <a:off x="5561173" y="964331"/>
            <a:ext cx="3582827" cy="4179169"/>
          </a:xfrm>
          <a:custGeom>
            <a:avLst/>
            <a:gdLst>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910373 h 1102259"/>
              <a:gd name="connsiteX5" fmla="*/ 944793 w 944973"/>
              <a:gd name="connsiteY5" fmla="*/ 1102259 h 1102259"/>
              <a:gd name="connsiteX6" fmla="*/ 0 w 944973"/>
              <a:gd name="connsiteY6" fmla="*/ 1102259 h 1102259"/>
              <a:gd name="connsiteX7" fmla="*/ 0 w 944973"/>
              <a:gd name="connsiteY7" fmla="*/ 168656 h 1102259"/>
              <a:gd name="connsiteX8" fmla="*/ 385742 w 944973"/>
              <a:gd name="connsiteY8" fmla="*/ 554397 h 1102259"/>
              <a:gd name="connsiteX9" fmla="*/ 924040 w 944973"/>
              <a:gd name="connsiteY9" fmla="*/ 20754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24040 w 944973"/>
              <a:gd name="connsiteY8" fmla="*/ 20754 h 1102259"/>
              <a:gd name="connsiteX9" fmla="*/ 944793 w 944973"/>
              <a:gd name="connsiteY9" fmla="*/ 0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44793 w 944973"/>
              <a:gd name="connsiteY8" fmla="*/ 0 h 1102259"/>
              <a:gd name="connsiteX0" fmla="*/ 944793 w 944973"/>
              <a:gd name="connsiteY0" fmla="*/ 0 h 1102259"/>
              <a:gd name="connsiteX1" fmla="*/ 944793 w 944973"/>
              <a:gd name="connsiteY1" fmla="*/ 180 h 1102259"/>
              <a:gd name="connsiteX2" fmla="*/ 944973 w 944973"/>
              <a:gd name="connsiteY2" fmla="*/ 1 h 1102259"/>
              <a:gd name="connsiteX3" fmla="*/ 944793 w 944973"/>
              <a:gd name="connsiteY3" fmla="*/ 1102259 h 1102259"/>
              <a:gd name="connsiteX4" fmla="*/ 0 w 944973"/>
              <a:gd name="connsiteY4" fmla="*/ 1102259 h 1102259"/>
              <a:gd name="connsiteX5" fmla="*/ 0 w 944973"/>
              <a:gd name="connsiteY5" fmla="*/ 168656 h 1102259"/>
              <a:gd name="connsiteX6" fmla="*/ 385742 w 944973"/>
              <a:gd name="connsiteY6" fmla="*/ 554397 h 1102259"/>
              <a:gd name="connsiteX7" fmla="*/ 944793 w 944973"/>
              <a:gd name="connsiteY7" fmla="*/ 0 h 1102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4973" h="1102259">
                <a:moveTo>
                  <a:pt x="944793" y="0"/>
                </a:moveTo>
                <a:lnTo>
                  <a:pt x="944793" y="180"/>
                </a:lnTo>
                <a:lnTo>
                  <a:pt x="944973" y="1"/>
                </a:lnTo>
                <a:lnTo>
                  <a:pt x="944793" y="1102259"/>
                </a:lnTo>
                <a:lnTo>
                  <a:pt x="0" y="1102259"/>
                </a:lnTo>
                <a:lnTo>
                  <a:pt x="0" y="168656"/>
                </a:lnTo>
                <a:lnTo>
                  <a:pt x="385742" y="554397"/>
                </a:lnTo>
                <a:lnTo>
                  <a:pt x="944793" y="0"/>
                </a:lnTo>
                <a:close/>
              </a:path>
            </a:pathLst>
          </a:custGeom>
          <a:solidFill>
            <a:schemeClr val="bg2"/>
          </a:solidFill>
        </p:spPr>
        <p:txBody>
          <a:bodyPr wrap="square" lIns="0" tIns="0" rIns="0" bIns="0" rtlCol="0">
            <a:noAutofit/>
          </a:bodyPr>
          <a:lstStyle/>
          <a:p>
            <a:endParaRPr/>
          </a:p>
        </p:txBody>
      </p:sp>
      <p:pic>
        <p:nvPicPr>
          <p:cNvPr id="7" name="Picture 2" descr="P:\Croydon\VOY\BDS\NewDesignStudio\Henry\Brand Guidelines and Elements\Mott MaDonald Brand Elements\Logos\Vertical Logo\Photoshop\PNG\MM-Logo-White.png">
            <a:extLst>
              <a:ext uri="{FF2B5EF4-FFF2-40B4-BE49-F238E27FC236}">
                <a16:creationId xmlns:a16="http://schemas.microsoft.com/office/drawing/2014/main" id="{ED870FEB-D516-4A4F-87C0-6F095D7B5FD5}"/>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tretch>
            <a:fillRect/>
          </a:stretch>
        </p:blipFill>
        <p:spPr bwMode="auto">
          <a:xfrm>
            <a:off x="298583" y="301626"/>
            <a:ext cx="848011" cy="749623"/>
          </a:xfrm>
          <a:prstGeom prst="rect">
            <a:avLst/>
          </a:prstGeom>
          <a:extLst>
            <a:ext uri="{909E8E84-426E-40DD-AFC4-6F175D3DCCD1}">
              <a14:hiddenFill xmlns:a14="http://schemas.microsoft.com/office/drawing/2010/main">
                <a:solidFill>
                  <a:srgbClr val="FFFFFF"/>
                </a:solidFill>
              </a14:hiddenFill>
            </a:ext>
          </a:extLst>
        </p:spPr>
      </p:pic>
      <p:sp>
        <p:nvSpPr>
          <p:cNvPr id="9" name="Title 6">
            <a:extLst>
              <a:ext uri="{FF2B5EF4-FFF2-40B4-BE49-F238E27FC236}">
                <a16:creationId xmlns:a16="http://schemas.microsoft.com/office/drawing/2014/main" id="{6F5E1EF6-8A8B-49D0-9D72-B0B88AB50C46}"/>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Tree>
    <p:extLst>
      <p:ext uri="{BB962C8B-B14F-4D97-AF65-F5344CB8AC3E}">
        <p14:creationId xmlns:p14="http://schemas.microsoft.com/office/powerpoint/2010/main" val="13980316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50" fill="hold"/>
                                        <p:tgtEl>
                                          <p:spTgt spid="6"/>
                                        </p:tgtEl>
                                        <p:attrNameLst>
                                          <p:attrName>ppt_x</p:attrName>
                                        </p:attrNameLst>
                                      </p:cBhvr>
                                      <p:tavLst>
                                        <p:tav tm="0">
                                          <p:val>
                                            <p:strVal val="#ppt_x"/>
                                          </p:val>
                                        </p:tav>
                                        <p:tav tm="100000">
                                          <p:val>
                                            <p:strVal val="#ppt_x"/>
                                          </p:val>
                                        </p:tav>
                                      </p:tavLst>
                                    </p:anim>
                                    <p:anim calcmode="lin" valueType="num">
                                      <p:cBhvr additive="base">
                                        <p:cTn id="8" dur="1250" fill="hold"/>
                                        <p:tgtEl>
                                          <p:spTgt spid="6"/>
                                        </p:tgtEl>
                                        <p:attrNameLst>
                                          <p:attrName>ppt_y</p:attrName>
                                        </p:attrNameLst>
                                      </p:cBhvr>
                                      <p:tavLst>
                                        <p:tav tm="0">
                                          <p:val>
                                            <p:strVal val="1+#ppt_h/2"/>
                                          </p:val>
                                        </p:tav>
                                        <p:tav tm="100000">
                                          <p:val>
                                            <p:strVal val="#ppt_y"/>
                                          </p:val>
                                        </p:tav>
                                      </p:tavLst>
                                    </p:anim>
                                  </p:childTnLst>
                                </p:cTn>
                              </p:par>
                              <p:par>
                                <p:cTn id="9" presetID="10" presetClass="entr" presetSubtype="0" fill="hold" grpId="1"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extLst mod="1">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8" name="Freeform: Shape 7">
            <a:extLst>
              <a:ext uri="{FF2B5EF4-FFF2-40B4-BE49-F238E27FC236}">
                <a16:creationId xmlns:a16="http://schemas.microsoft.com/office/drawing/2014/main" id="{8F7CB4F2-9EE9-44D2-8DB6-6D80F2242B44}"/>
              </a:ext>
            </a:extLst>
          </p:cNvPr>
          <p:cNvSpPr/>
          <p:nvPr userDrawn="1"/>
        </p:nvSpPr>
        <p:spPr>
          <a:xfrm>
            <a:off x="5561174" y="1381517"/>
            <a:ext cx="3582826" cy="3761983"/>
          </a:xfrm>
          <a:custGeom>
            <a:avLst/>
            <a:gdLst>
              <a:gd name="connsiteX0" fmla="*/ 1699109 w 3582826"/>
              <a:gd name="connsiteY0" fmla="*/ 0 h 3761983"/>
              <a:gd name="connsiteX1" fmla="*/ 3500932 w 3582826"/>
              <a:gd name="connsiteY1" fmla="*/ 603529 h 3761983"/>
              <a:gd name="connsiteX2" fmla="*/ 3582826 w 3582826"/>
              <a:gd name="connsiteY2" fmla="*/ 670682 h 3761983"/>
              <a:gd name="connsiteX3" fmla="*/ 3582826 w 3582826"/>
              <a:gd name="connsiteY3" fmla="*/ 3761983 h 3761983"/>
              <a:gd name="connsiteX4" fmla="*/ 3262516 w 3582826"/>
              <a:gd name="connsiteY4" fmla="*/ 3761983 h 3761983"/>
              <a:gd name="connsiteX5" fmla="*/ 3283901 w 3582826"/>
              <a:gd name="connsiteY5" fmla="*/ 3533863 h 3761983"/>
              <a:gd name="connsiteX6" fmla="*/ 1641950 w 3582826"/>
              <a:gd name="connsiteY6" fmla="*/ 1768151 h 3761983"/>
              <a:gd name="connsiteX7" fmla="*/ 1641950 w 3582826"/>
              <a:gd name="connsiteY7" fmla="*/ 1768153 h 3761983"/>
              <a:gd name="connsiteX8" fmla="*/ 1644218 w 3582826"/>
              <a:gd name="connsiteY8" fmla="*/ 1768276 h 3761983"/>
              <a:gd name="connsiteX9" fmla="*/ 1644218 w 3582826"/>
              <a:gd name="connsiteY9" fmla="*/ 3761983 h 3761983"/>
              <a:gd name="connsiteX10" fmla="*/ 1641950 w 3582826"/>
              <a:gd name="connsiteY10" fmla="*/ 3761983 h 3761983"/>
              <a:gd name="connsiteX11" fmla="*/ 1635602 w 3582826"/>
              <a:gd name="connsiteY11" fmla="*/ 3761983 h 3761983"/>
              <a:gd name="connsiteX12" fmla="*/ 21384 w 3582826"/>
              <a:gd name="connsiteY12" fmla="*/ 3761983 h 3761983"/>
              <a:gd name="connsiteX13" fmla="*/ 0 w 3582826"/>
              <a:gd name="connsiteY13" fmla="*/ 3533865 h 3761983"/>
              <a:gd name="connsiteX14" fmla="*/ 1474070 w 3582826"/>
              <a:gd name="connsiteY14" fmla="*/ 1777269 h 3761983"/>
              <a:gd name="connsiteX15" fmla="*/ 1635602 w 3582826"/>
              <a:gd name="connsiteY15" fmla="*/ 1768498 h 3761983"/>
              <a:gd name="connsiteX16" fmla="*/ 1635602 w 3582826"/>
              <a:gd name="connsiteY16" fmla="*/ 1761 h 3761983"/>
              <a:gd name="connsiteX17" fmla="*/ 1699109 w 3582826"/>
              <a:gd name="connsiteY17" fmla="*/ 0 h 3761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82826" h="3761983">
                <a:moveTo>
                  <a:pt x="1699109" y="0"/>
                </a:moveTo>
                <a:cubicBezTo>
                  <a:pt x="2366545" y="0"/>
                  <a:pt x="2986591" y="222492"/>
                  <a:pt x="3500932" y="603529"/>
                </a:cubicBezTo>
                <a:lnTo>
                  <a:pt x="3582826" y="670682"/>
                </a:lnTo>
                <a:lnTo>
                  <a:pt x="3582826" y="3761983"/>
                </a:lnTo>
                <a:lnTo>
                  <a:pt x="3262516" y="3761983"/>
                </a:lnTo>
                <a:lnTo>
                  <a:pt x="3283901" y="3533863"/>
                </a:lnTo>
                <a:cubicBezTo>
                  <a:pt x="3283901" y="2558687"/>
                  <a:pt x="2548775" y="1768151"/>
                  <a:pt x="1641950" y="1768151"/>
                </a:cubicBezTo>
                <a:lnTo>
                  <a:pt x="1641950" y="1768153"/>
                </a:lnTo>
                <a:lnTo>
                  <a:pt x="1644218" y="1768276"/>
                </a:lnTo>
                <a:lnTo>
                  <a:pt x="1644218" y="3761983"/>
                </a:lnTo>
                <a:lnTo>
                  <a:pt x="1641950" y="3761983"/>
                </a:lnTo>
                <a:lnTo>
                  <a:pt x="1635602" y="3761983"/>
                </a:lnTo>
                <a:lnTo>
                  <a:pt x="21384" y="3761983"/>
                </a:lnTo>
                <a:lnTo>
                  <a:pt x="0" y="3533865"/>
                </a:lnTo>
                <a:cubicBezTo>
                  <a:pt x="0" y="2619638"/>
                  <a:pt x="646107" y="1867691"/>
                  <a:pt x="1474070" y="1777269"/>
                </a:cubicBezTo>
                <a:lnTo>
                  <a:pt x="1635602" y="1768498"/>
                </a:lnTo>
                <a:lnTo>
                  <a:pt x="1635602" y="1761"/>
                </a:lnTo>
                <a:cubicBezTo>
                  <a:pt x="1656709" y="226"/>
                  <a:pt x="1677886" y="0"/>
                  <a:pt x="169910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38" tIns="45719" rIns="91438" bIns="45719" rtlCol="0" anchor="ctr">
            <a:noAutofit/>
          </a:bodyPr>
          <a:lstStyle/>
          <a:p>
            <a:pPr algn="ctr"/>
            <a:endParaRPr lang="en-GB"/>
          </a:p>
        </p:txBody>
      </p:sp>
    </p:spTree>
    <p:extLst>
      <p:ext uri="{BB962C8B-B14F-4D97-AF65-F5344CB8AC3E}">
        <p14:creationId xmlns:p14="http://schemas.microsoft.com/office/powerpoint/2010/main" val="27423425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02">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1" name="Freeform: Shape 10">
            <a:extLst>
              <a:ext uri="{FF2B5EF4-FFF2-40B4-BE49-F238E27FC236}">
                <a16:creationId xmlns:a16="http://schemas.microsoft.com/office/drawing/2014/main" id="{CE20370A-2695-4947-951E-686D2866F8C4}"/>
              </a:ext>
            </a:extLst>
          </p:cNvPr>
          <p:cNvSpPr/>
          <p:nvPr userDrawn="1"/>
        </p:nvSpPr>
        <p:spPr>
          <a:xfrm>
            <a:off x="5561173" y="964331"/>
            <a:ext cx="3582827" cy="4179169"/>
          </a:xfrm>
          <a:custGeom>
            <a:avLst/>
            <a:gdLst>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910373 h 1102259"/>
              <a:gd name="connsiteX5" fmla="*/ 944793 w 944973"/>
              <a:gd name="connsiteY5" fmla="*/ 1102259 h 1102259"/>
              <a:gd name="connsiteX6" fmla="*/ 0 w 944973"/>
              <a:gd name="connsiteY6" fmla="*/ 1102259 h 1102259"/>
              <a:gd name="connsiteX7" fmla="*/ 0 w 944973"/>
              <a:gd name="connsiteY7" fmla="*/ 168656 h 1102259"/>
              <a:gd name="connsiteX8" fmla="*/ 385742 w 944973"/>
              <a:gd name="connsiteY8" fmla="*/ 554397 h 1102259"/>
              <a:gd name="connsiteX9" fmla="*/ 924040 w 944973"/>
              <a:gd name="connsiteY9" fmla="*/ 20754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24040 w 944973"/>
              <a:gd name="connsiteY8" fmla="*/ 20754 h 1102259"/>
              <a:gd name="connsiteX9" fmla="*/ 944793 w 944973"/>
              <a:gd name="connsiteY9" fmla="*/ 0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44793 w 944973"/>
              <a:gd name="connsiteY8" fmla="*/ 0 h 1102259"/>
              <a:gd name="connsiteX0" fmla="*/ 944793 w 944973"/>
              <a:gd name="connsiteY0" fmla="*/ 0 h 1102259"/>
              <a:gd name="connsiteX1" fmla="*/ 944793 w 944973"/>
              <a:gd name="connsiteY1" fmla="*/ 180 h 1102259"/>
              <a:gd name="connsiteX2" fmla="*/ 944973 w 944973"/>
              <a:gd name="connsiteY2" fmla="*/ 1 h 1102259"/>
              <a:gd name="connsiteX3" fmla="*/ 944793 w 944973"/>
              <a:gd name="connsiteY3" fmla="*/ 1102259 h 1102259"/>
              <a:gd name="connsiteX4" fmla="*/ 0 w 944973"/>
              <a:gd name="connsiteY4" fmla="*/ 1102259 h 1102259"/>
              <a:gd name="connsiteX5" fmla="*/ 0 w 944973"/>
              <a:gd name="connsiteY5" fmla="*/ 168656 h 1102259"/>
              <a:gd name="connsiteX6" fmla="*/ 385742 w 944973"/>
              <a:gd name="connsiteY6" fmla="*/ 554397 h 1102259"/>
              <a:gd name="connsiteX7" fmla="*/ 944793 w 944973"/>
              <a:gd name="connsiteY7" fmla="*/ 0 h 1102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4973" h="1102259">
                <a:moveTo>
                  <a:pt x="944793" y="0"/>
                </a:moveTo>
                <a:lnTo>
                  <a:pt x="944793" y="180"/>
                </a:lnTo>
                <a:lnTo>
                  <a:pt x="944973" y="1"/>
                </a:lnTo>
                <a:lnTo>
                  <a:pt x="944793" y="1102259"/>
                </a:lnTo>
                <a:lnTo>
                  <a:pt x="0" y="1102259"/>
                </a:lnTo>
                <a:lnTo>
                  <a:pt x="0" y="168656"/>
                </a:lnTo>
                <a:lnTo>
                  <a:pt x="385742" y="554397"/>
                </a:lnTo>
                <a:lnTo>
                  <a:pt x="944793" y="0"/>
                </a:lnTo>
                <a:close/>
              </a:path>
            </a:pathLst>
          </a:custGeom>
          <a:solidFill>
            <a:schemeClr val="accent2"/>
          </a:solidFill>
        </p:spPr>
        <p:txBody>
          <a:bodyPr wrap="square" lIns="0" tIns="0" rIns="0" bIns="0" rtlCol="0">
            <a:noAutofit/>
          </a:bodyPr>
          <a:lstStyle/>
          <a:p>
            <a:endParaRPr dirty="0"/>
          </a:p>
        </p:txBody>
      </p:sp>
      <p:sp>
        <p:nvSpPr>
          <p:cNvPr id="12" name="Title 6">
            <a:extLst>
              <a:ext uri="{FF2B5EF4-FFF2-40B4-BE49-F238E27FC236}">
                <a16:creationId xmlns:a16="http://schemas.microsoft.com/office/drawing/2014/main" id="{C524BF0F-ED90-4121-8232-779C54D8F4B0}"/>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0" name="Text Placeholder 12">
            <a:extLst>
              <a:ext uri="{FF2B5EF4-FFF2-40B4-BE49-F238E27FC236}">
                <a16:creationId xmlns:a16="http://schemas.microsoft.com/office/drawing/2014/main" id="{F5A10E14-7E9B-4DDF-8B52-2013133EA021}"/>
              </a:ext>
            </a:extLst>
          </p:cNvPr>
          <p:cNvSpPr>
            <a:spLocks noGrp="1"/>
          </p:cNvSpPr>
          <p:nvPr>
            <p:ph type="body" sz="quarter" idx="10" hasCustomPrompt="1"/>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2"/>
            <a:r>
              <a:rPr lang="en-US" dirty="0"/>
              <a:t>Client Name</a:t>
            </a:r>
          </a:p>
          <a:p>
            <a:pPr lvl="2"/>
            <a:r>
              <a:rPr lang="en-US" dirty="0"/>
              <a:t>Ref</a:t>
            </a:r>
          </a:p>
        </p:txBody>
      </p:sp>
      <p:sp>
        <p:nvSpPr>
          <p:cNvPr id="14" name="Picture Placeholder 15">
            <a:extLst>
              <a:ext uri="{FF2B5EF4-FFF2-40B4-BE49-F238E27FC236}">
                <a16:creationId xmlns:a16="http://schemas.microsoft.com/office/drawing/2014/main" id="{69AB8158-F9F0-4153-9D08-A321E687B62A}"/>
              </a:ext>
            </a:extLst>
          </p:cNvPr>
          <p:cNvSpPr>
            <a:spLocks noGrp="1"/>
          </p:cNvSpPr>
          <p:nvPr>
            <p:ph type="pic" sz="quarter" idx="11" hasCustomPrompt="1"/>
          </p:nvPr>
        </p:nvSpPr>
        <p:spPr>
          <a:xfrm>
            <a:off x="395288" y="3744913"/>
            <a:ext cx="950400" cy="646112"/>
          </a:xfrm>
          <a:prstGeom prst="rect">
            <a:avLst/>
          </a:prstGeom>
        </p:spPr>
        <p:txBody>
          <a:bodyPr anchor="b">
            <a:normAutofit/>
          </a:bodyPr>
          <a:lstStyle>
            <a:lvl1pPr marL="0" indent="0" algn="ctr">
              <a:buNone/>
              <a:defRPr sz="1000" b="0">
                <a:solidFill>
                  <a:schemeClr val="tx2"/>
                </a:solidFill>
              </a:defRPr>
            </a:lvl1pPr>
          </a:lstStyle>
          <a:p>
            <a:r>
              <a:rPr lang="en-GB" sz="1200" dirty="0"/>
              <a:t>Client Logo</a:t>
            </a:r>
            <a:endParaRPr lang="en-GB" dirty="0"/>
          </a:p>
        </p:txBody>
      </p:sp>
      <p:sp>
        <p:nvSpPr>
          <p:cNvPr id="15" name="Picture Placeholder 15">
            <a:extLst>
              <a:ext uri="{FF2B5EF4-FFF2-40B4-BE49-F238E27FC236}">
                <a16:creationId xmlns:a16="http://schemas.microsoft.com/office/drawing/2014/main" id="{F5405FC6-6C36-419D-9D3C-540DCE594350}"/>
              </a:ext>
            </a:extLst>
          </p:cNvPr>
          <p:cNvSpPr>
            <a:spLocks noGrp="1"/>
          </p:cNvSpPr>
          <p:nvPr>
            <p:ph type="pic" sz="quarter" idx="12" hasCustomPrompt="1"/>
          </p:nvPr>
        </p:nvSpPr>
        <p:spPr>
          <a:xfrm>
            <a:off x="1453074" y="3744913"/>
            <a:ext cx="950401" cy="646112"/>
          </a:xfrm>
          <a:prstGeom prst="rect">
            <a:avLst/>
          </a:prstGeom>
        </p:spPr>
        <p:txBody>
          <a:bodyPr anchor="b">
            <a:normAutofit/>
          </a:bodyPr>
          <a:lstStyle>
            <a:lvl1pPr marL="0" indent="0" algn="ctr">
              <a:buNone/>
              <a:defRPr sz="1000" b="0" baseline="0">
                <a:solidFill>
                  <a:schemeClr val="tx2"/>
                </a:solidFill>
              </a:defRPr>
            </a:lvl1pPr>
          </a:lstStyle>
          <a:p>
            <a:r>
              <a:rPr lang="en-GB" sz="1200" dirty="0"/>
              <a:t>Partner  Logo</a:t>
            </a:r>
            <a:endParaRPr lang="en-GB" dirty="0"/>
          </a:p>
        </p:txBody>
      </p:sp>
      <p:sp>
        <p:nvSpPr>
          <p:cNvPr id="18" name="Text Placeholder 3">
            <a:extLst>
              <a:ext uri="{FF2B5EF4-FFF2-40B4-BE49-F238E27FC236}">
                <a16:creationId xmlns:a16="http://schemas.microsoft.com/office/drawing/2014/main" id="{3E1EF882-0824-4B5E-B703-46EDF1B0ACA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2"/>
                </a:solidFill>
                <a:latin typeface="+mn-lt"/>
              </a:defRPr>
            </a:lvl1pPr>
            <a:lvl5pPr marL="0" indent="0">
              <a:buFont typeface="Arial" panose="020B0604020202020204" pitchFamily="34" charset="0"/>
              <a:buNone/>
              <a:defRPr sz="800"/>
            </a:lvl5pPr>
          </a:lstStyle>
          <a:p>
            <a:pPr lvl="0"/>
            <a:r>
              <a:rPr lang="en-GB" dirty="0"/>
              <a:t>Confidential</a:t>
            </a:r>
          </a:p>
        </p:txBody>
      </p:sp>
      <p:sp>
        <p:nvSpPr>
          <p:cNvPr id="19" name="Subtitle 2">
            <a:extLst>
              <a:ext uri="{FF2B5EF4-FFF2-40B4-BE49-F238E27FC236}">
                <a16:creationId xmlns:a16="http://schemas.microsoft.com/office/drawing/2014/main" id="{9951F095-226D-4DC2-8D51-4B7534539BBF}"/>
              </a:ext>
            </a:extLst>
          </p:cNvPr>
          <p:cNvSpPr>
            <a:spLocks noGrp="1"/>
          </p:cNvSpPr>
          <p:nvPr>
            <p:ph type="subTitle" idx="1" hasCustomPrompt="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Tree>
    <p:extLst>
      <p:ext uri="{BB962C8B-B14F-4D97-AF65-F5344CB8AC3E}">
        <p14:creationId xmlns:p14="http://schemas.microsoft.com/office/powerpoint/2010/main" val="22976803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250" fill="hold"/>
                                        <p:tgtEl>
                                          <p:spTgt spid="11"/>
                                        </p:tgtEl>
                                        <p:attrNameLst>
                                          <p:attrName>ppt_x</p:attrName>
                                        </p:attrNameLst>
                                      </p:cBhvr>
                                      <p:tavLst>
                                        <p:tav tm="0">
                                          <p:val>
                                            <p:strVal val="#ppt_x"/>
                                          </p:val>
                                        </p:tav>
                                        <p:tav tm="100000">
                                          <p:val>
                                            <p:strVal val="#ppt_x"/>
                                          </p:val>
                                        </p:tav>
                                      </p:tavLst>
                                    </p:anim>
                                    <p:anim calcmode="lin" valueType="num">
                                      <p:cBhvr additive="base">
                                        <p:cTn id="8" dur="1250" fill="hold"/>
                                        <p:tgtEl>
                                          <p:spTgt spid="11"/>
                                        </p:tgtEl>
                                        <p:attrNameLst>
                                          <p:attrName>ppt_y</p:attrName>
                                        </p:attrNameLst>
                                      </p:cBhvr>
                                      <p:tavLst>
                                        <p:tav tm="0">
                                          <p:val>
                                            <p:strVal val="1+#ppt_h/2"/>
                                          </p:val>
                                        </p:tav>
                                        <p:tav tm="100000">
                                          <p:val>
                                            <p:strVal val="#ppt_y"/>
                                          </p:val>
                                        </p:tav>
                                      </p:tavLst>
                                    </p:anim>
                                  </p:childTnLst>
                                </p:cTn>
                              </p:par>
                              <p:par>
                                <p:cTn id="9" presetID="10" presetClass="entr" presetSubtype="0" fill="hold" grpId="1" nodeType="with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Lst>
  </p:timing>
  <p:extLst mod="1">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02">
    <p:bg>
      <p:bgPr>
        <a:solidFill>
          <a:schemeClr val="accent2"/>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
        <p:nvSpPr>
          <p:cNvPr id="6" name="Freeform: Shape 5">
            <a:extLst>
              <a:ext uri="{FF2B5EF4-FFF2-40B4-BE49-F238E27FC236}">
                <a16:creationId xmlns:a16="http://schemas.microsoft.com/office/drawing/2014/main" id="{24E69315-D8E9-4C26-A3BF-838B1E3090EF}"/>
              </a:ext>
            </a:extLst>
          </p:cNvPr>
          <p:cNvSpPr/>
          <p:nvPr userDrawn="1"/>
        </p:nvSpPr>
        <p:spPr>
          <a:xfrm>
            <a:off x="5561173" y="964331"/>
            <a:ext cx="3582827" cy="4179169"/>
          </a:xfrm>
          <a:custGeom>
            <a:avLst/>
            <a:gdLst>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910373 h 1102259"/>
              <a:gd name="connsiteX5" fmla="*/ 944793 w 944973"/>
              <a:gd name="connsiteY5" fmla="*/ 1102259 h 1102259"/>
              <a:gd name="connsiteX6" fmla="*/ 0 w 944973"/>
              <a:gd name="connsiteY6" fmla="*/ 1102259 h 1102259"/>
              <a:gd name="connsiteX7" fmla="*/ 0 w 944973"/>
              <a:gd name="connsiteY7" fmla="*/ 168656 h 1102259"/>
              <a:gd name="connsiteX8" fmla="*/ 385742 w 944973"/>
              <a:gd name="connsiteY8" fmla="*/ 554397 h 1102259"/>
              <a:gd name="connsiteX9" fmla="*/ 924040 w 944973"/>
              <a:gd name="connsiteY9" fmla="*/ 20754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24040 w 944973"/>
              <a:gd name="connsiteY8" fmla="*/ 20754 h 1102259"/>
              <a:gd name="connsiteX9" fmla="*/ 944793 w 944973"/>
              <a:gd name="connsiteY9" fmla="*/ 0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44793 w 944973"/>
              <a:gd name="connsiteY8" fmla="*/ 0 h 1102259"/>
              <a:gd name="connsiteX0" fmla="*/ 944793 w 944973"/>
              <a:gd name="connsiteY0" fmla="*/ 0 h 1102259"/>
              <a:gd name="connsiteX1" fmla="*/ 944793 w 944973"/>
              <a:gd name="connsiteY1" fmla="*/ 180 h 1102259"/>
              <a:gd name="connsiteX2" fmla="*/ 944973 w 944973"/>
              <a:gd name="connsiteY2" fmla="*/ 1 h 1102259"/>
              <a:gd name="connsiteX3" fmla="*/ 944793 w 944973"/>
              <a:gd name="connsiteY3" fmla="*/ 1102259 h 1102259"/>
              <a:gd name="connsiteX4" fmla="*/ 0 w 944973"/>
              <a:gd name="connsiteY4" fmla="*/ 1102259 h 1102259"/>
              <a:gd name="connsiteX5" fmla="*/ 0 w 944973"/>
              <a:gd name="connsiteY5" fmla="*/ 168656 h 1102259"/>
              <a:gd name="connsiteX6" fmla="*/ 385742 w 944973"/>
              <a:gd name="connsiteY6" fmla="*/ 554397 h 1102259"/>
              <a:gd name="connsiteX7" fmla="*/ 944793 w 944973"/>
              <a:gd name="connsiteY7" fmla="*/ 0 h 1102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4973" h="1102259">
                <a:moveTo>
                  <a:pt x="944793" y="0"/>
                </a:moveTo>
                <a:lnTo>
                  <a:pt x="944793" y="180"/>
                </a:lnTo>
                <a:lnTo>
                  <a:pt x="944973" y="1"/>
                </a:lnTo>
                <a:lnTo>
                  <a:pt x="944793" y="1102259"/>
                </a:lnTo>
                <a:lnTo>
                  <a:pt x="0" y="1102259"/>
                </a:lnTo>
                <a:lnTo>
                  <a:pt x="0" y="168656"/>
                </a:lnTo>
                <a:lnTo>
                  <a:pt x="385742" y="554397"/>
                </a:lnTo>
                <a:lnTo>
                  <a:pt x="944793" y="0"/>
                </a:lnTo>
                <a:close/>
              </a:path>
            </a:pathLst>
          </a:custGeom>
          <a:solidFill>
            <a:schemeClr val="bg2"/>
          </a:solidFill>
        </p:spPr>
        <p:txBody>
          <a:bodyPr wrap="square" lIns="0" tIns="0" rIns="0" bIns="0" rtlCol="0">
            <a:noAutofit/>
          </a:bodyPr>
          <a:lstStyle/>
          <a:p>
            <a:endParaRPr/>
          </a:p>
        </p:txBody>
      </p:sp>
      <p:pic>
        <p:nvPicPr>
          <p:cNvPr id="7" name="Picture 2" descr="P:\Croydon\VOY\BDS\NewDesignStudio\Henry\Brand Guidelines and Elements\Mott MaDonald Brand Elements\Logos\Vertical Logo\Photoshop\PNG\MM-Logo-White.png">
            <a:extLst>
              <a:ext uri="{FF2B5EF4-FFF2-40B4-BE49-F238E27FC236}">
                <a16:creationId xmlns:a16="http://schemas.microsoft.com/office/drawing/2014/main" id="{ED870FEB-D516-4A4F-87C0-6F095D7B5FD5}"/>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tretch>
            <a:fillRect/>
          </a:stretch>
        </p:blipFill>
        <p:spPr bwMode="auto">
          <a:xfrm>
            <a:off x="298583" y="301626"/>
            <a:ext cx="848011" cy="749623"/>
          </a:xfrm>
          <a:prstGeom prst="rect">
            <a:avLst/>
          </a:prstGeom>
          <a:extLst>
            <a:ext uri="{909E8E84-426E-40DD-AFC4-6F175D3DCCD1}">
              <a14:hiddenFill xmlns:a14="http://schemas.microsoft.com/office/drawing/2010/main">
                <a:solidFill>
                  <a:srgbClr val="FFFFFF"/>
                </a:solidFill>
              </a14:hiddenFill>
            </a:ext>
          </a:extLst>
        </p:spPr>
      </p:pic>
      <p:sp>
        <p:nvSpPr>
          <p:cNvPr id="9" name="Title 6">
            <a:extLst>
              <a:ext uri="{FF2B5EF4-FFF2-40B4-BE49-F238E27FC236}">
                <a16:creationId xmlns:a16="http://schemas.microsoft.com/office/drawing/2014/main" id="{6F5E1EF6-8A8B-49D0-9D72-B0B88AB50C46}"/>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Tree>
    <p:extLst>
      <p:ext uri="{BB962C8B-B14F-4D97-AF65-F5344CB8AC3E}">
        <p14:creationId xmlns:p14="http://schemas.microsoft.com/office/powerpoint/2010/main" val="13980316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50" fill="hold"/>
                                        <p:tgtEl>
                                          <p:spTgt spid="6"/>
                                        </p:tgtEl>
                                        <p:attrNameLst>
                                          <p:attrName>ppt_x</p:attrName>
                                        </p:attrNameLst>
                                      </p:cBhvr>
                                      <p:tavLst>
                                        <p:tav tm="0">
                                          <p:val>
                                            <p:strVal val="#ppt_x"/>
                                          </p:val>
                                        </p:tav>
                                        <p:tav tm="100000">
                                          <p:val>
                                            <p:strVal val="#ppt_x"/>
                                          </p:val>
                                        </p:tav>
                                      </p:tavLst>
                                    </p:anim>
                                    <p:anim calcmode="lin" valueType="num">
                                      <p:cBhvr additive="base">
                                        <p:cTn id="8" dur="1250" fill="hold"/>
                                        <p:tgtEl>
                                          <p:spTgt spid="6"/>
                                        </p:tgtEl>
                                        <p:attrNameLst>
                                          <p:attrName>ppt_y</p:attrName>
                                        </p:attrNameLst>
                                      </p:cBhvr>
                                      <p:tavLst>
                                        <p:tav tm="0">
                                          <p:val>
                                            <p:strVal val="1+#ppt_h/2"/>
                                          </p:val>
                                        </p:tav>
                                        <p:tav tm="100000">
                                          <p:val>
                                            <p:strVal val="#ppt_y"/>
                                          </p:val>
                                        </p:tav>
                                      </p:tavLst>
                                    </p:anim>
                                  </p:childTnLst>
                                </p:cTn>
                              </p:par>
                              <p:par>
                                <p:cTn id="9" presetID="10" presetClass="entr" presetSubtype="0" fill="hold" grpId="1"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extLst mod="1">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ank you 02">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30" name="Freeform: Shape 29">
            <a:extLst>
              <a:ext uri="{FF2B5EF4-FFF2-40B4-BE49-F238E27FC236}">
                <a16:creationId xmlns:a16="http://schemas.microsoft.com/office/drawing/2014/main" id="{5907FF49-4A30-43B1-8B37-0A04A657DF7C}"/>
              </a:ext>
            </a:extLst>
          </p:cNvPr>
          <p:cNvSpPr/>
          <p:nvPr userDrawn="1"/>
        </p:nvSpPr>
        <p:spPr>
          <a:xfrm>
            <a:off x="7203124" y="3149668"/>
            <a:ext cx="1641951" cy="1993832"/>
          </a:xfrm>
          <a:custGeom>
            <a:avLst/>
            <a:gdLst>
              <a:gd name="connsiteX0" fmla="*/ 0 w 1641951"/>
              <a:gd name="connsiteY0" fmla="*/ 0 h 1993832"/>
              <a:gd name="connsiteX1" fmla="*/ 1641951 w 1641951"/>
              <a:gd name="connsiteY1" fmla="*/ 1765712 h 1993832"/>
              <a:gd name="connsiteX2" fmla="*/ 1620566 w 1641951"/>
              <a:gd name="connsiteY2" fmla="*/ 1993832 h 1993832"/>
              <a:gd name="connsiteX3" fmla="*/ 0 w 1641951"/>
              <a:gd name="connsiteY3" fmla="*/ 1993832 h 1993832"/>
            </a:gdLst>
            <a:ahLst/>
            <a:cxnLst>
              <a:cxn ang="0">
                <a:pos x="connsiteX0" y="connsiteY0"/>
              </a:cxn>
              <a:cxn ang="0">
                <a:pos x="connsiteX1" y="connsiteY1"/>
              </a:cxn>
              <a:cxn ang="0">
                <a:pos x="connsiteX2" y="connsiteY2"/>
              </a:cxn>
              <a:cxn ang="0">
                <a:pos x="connsiteX3" y="connsiteY3"/>
              </a:cxn>
            </a:cxnLst>
            <a:rect l="l" t="t" r="r" b="b"/>
            <a:pathLst>
              <a:path w="1641951" h="1993832">
                <a:moveTo>
                  <a:pt x="0" y="0"/>
                </a:moveTo>
                <a:cubicBezTo>
                  <a:pt x="906825" y="0"/>
                  <a:pt x="1641951" y="790536"/>
                  <a:pt x="1641951" y="1765712"/>
                </a:cubicBezTo>
                <a:lnTo>
                  <a:pt x="1620566" y="1993832"/>
                </a:lnTo>
                <a:lnTo>
                  <a:pt x="0" y="199383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8" name="Freeform: Shape 7">
            <a:extLst>
              <a:ext uri="{FF2B5EF4-FFF2-40B4-BE49-F238E27FC236}">
                <a16:creationId xmlns:a16="http://schemas.microsoft.com/office/drawing/2014/main" id="{B82F4925-3208-457F-AA9B-0D1EC3A62B17}"/>
              </a:ext>
            </a:extLst>
          </p:cNvPr>
          <p:cNvSpPr/>
          <p:nvPr userDrawn="1"/>
        </p:nvSpPr>
        <p:spPr>
          <a:xfrm>
            <a:off x="5561173" y="964331"/>
            <a:ext cx="3582827" cy="4179169"/>
          </a:xfrm>
          <a:custGeom>
            <a:avLst/>
            <a:gdLst>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910373 h 1102259"/>
              <a:gd name="connsiteX5" fmla="*/ 944793 w 944973"/>
              <a:gd name="connsiteY5" fmla="*/ 1102259 h 1102259"/>
              <a:gd name="connsiteX6" fmla="*/ 0 w 944973"/>
              <a:gd name="connsiteY6" fmla="*/ 1102259 h 1102259"/>
              <a:gd name="connsiteX7" fmla="*/ 0 w 944973"/>
              <a:gd name="connsiteY7" fmla="*/ 168656 h 1102259"/>
              <a:gd name="connsiteX8" fmla="*/ 385742 w 944973"/>
              <a:gd name="connsiteY8" fmla="*/ 554397 h 1102259"/>
              <a:gd name="connsiteX9" fmla="*/ 924040 w 944973"/>
              <a:gd name="connsiteY9" fmla="*/ 20754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24040 w 944973"/>
              <a:gd name="connsiteY8" fmla="*/ 20754 h 1102259"/>
              <a:gd name="connsiteX9" fmla="*/ 944793 w 944973"/>
              <a:gd name="connsiteY9" fmla="*/ 0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44793 w 944973"/>
              <a:gd name="connsiteY8" fmla="*/ 0 h 1102259"/>
              <a:gd name="connsiteX0" fmla="*/ 944793 w 944973"/>
              <a:gd name="connsiteY0" fmla="*/ 0 h 1102259"/>
              <a:gd name="connsiteX1" fmla="*/ 944793 w 944973"/>
              <a:gd name="connsiteY1" fmla="*/ 180 h 1102259"/>
              <a:gd name="connsiteX2" fmla="*/ 944973 w 944973"/>
              <a:gd name="connsiteY2" fmla="*/ 1 h 1102259"/>
              <a:gd name="connsiteX3" fmla="*/ 944793 w 944973"/>
              <a:gd name="connsiteY3" fmla="*/ 1102259 h 1102259"/>
              <a:gd name="connsiteX4" fmla="*/ 0 w 944973"/>
              <a:gd name="connsiteY4" fmla="*/ 1102259 h 1102259"/>
              <a:gd name="connsiteX5" fmla="*/ 0 w 944973"/>
              <a:gd name="connsiteY5" fmla="*/ 168656 h 1102259"/>
              <a:gd name="connsiteX6" fmla="*/ 385742 w 944973"/>
              <a:gd name="connsiteY6" fmla="*/ 554397 h 1102259"/>
              <a:gd name="connsiteX7" fmla="*/ 944793 w 944973"/>
              <a:gd name="connsiteY7" fmla="*/ 0 h 1102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4973" h="1102259">
                <a:moveTo>
                  <a:pt x="944793" y="0"/>
                </a:moveTo>
                <a:lnTo>
                  <a:pt x="944793" y="180"/>
                </a:lnTo>
                <a:lnTo>
                  <a:pt x="944973" y="1"/>
                </a:lnTo>
                <a:lnTo>
                  <a:pt x="944793" y="1102259"/>
                </a:lnTo>
                <a:lnTo>
                  <a:pt x="0" y="1102259"/>
                </a:lnTo>
                <a:lnTo>
                  <a:pt x="0" y="168656"/>
                </a:lnTo>
                <a:lnTo>
                  <a:pt x="385742" y="554397"/>
                </a:lnTo>
                <a:lnTo>
                  <a:pt x="944793" y="0"/>
                </a:lnTo>
                <a:close/>
              </a:path>
            </a:pathLst>
          </a:custGeom>
          <a:solidFill>
            <a:schemeClr val="accent2"/>
          </a:solidFill>
        </p:spPr>
        <p:txBody>
          <a:bodyPr wrap="square" lIns="0" tIns="0" rIns="0" bIns="0" rtlCol="0">
            <a:noAutofit/>
          </a:bodyPr>
          <a:lstStyle/>
          <a:p>
            <a:endParaRPr/>
          </a:p>
        </p:txBody>
      </p:sp>
    </p:spTree>
    <p:extLst>
      <p:ext uri="{BB962C8B-B14F-4D97-AF65-F5344CB8AC3E}">
        <p14:creationId xmlns:p14="http://schemas.microsoft.com/office/powerpoint/2010/main" val="20948350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fill="hold"/>
                                        <p:tgtEl>
                                          <p:spTgt spid="8"/>
                                        </p:tgtEl>
                                        <p:attrNameLst>
                                          <p:attrName>ppt_x</p:attrName>
                                        </p:attrNameLst>
                                      </p:cBhvr>
                                      <p:tavLst>
                                        <p:tav tm="0">
                                          <p:val>
                                            <p:strVal val="#ppt_x"/>
                                          </p:val>
                                        </p:tav>
                                        <p:tav tm="100000">
                                          <p:val>
                                            <p:strVal val="#ppt_x"/>
                                          </p:val>
                                        </p:tav>
                                      </p:tavLst>
                                    </p:anim>
                                    <p:anim calcmode="lin" valueType="num">
                                      <p:cBhvr additive="base">
                                        <p:cTn id="8" dur="1250" fill="hold"/>
                                        <p:tgtEl>
                                          <p:spTgt spid="8"/>
                                        </p:tgtEl>
                                        <p:attrNameLst>
                                          <p:attrName>ppt_y</p:attrName>
                                        </p:attrNameLst>
                                      </p:cBhvr>
                                      <p:tavLst>
                                        <p:tav tm="0">
                                          <p:val>
                                            <p:strVal val="1+#ppt_h/2"/>
                                          </p:val>
                                        </p:tav>
                                        <p:tav tm="100000">
                                          <p:val>
                                            <p:strVal val="#ppt_y"/>
                                          </p:val>
                                        </p:tav>
                                      </p:tavLst>
                                    </p:anim>
                                  </p:childTnLst>
                                </p:cTn>
                              </p:par>
                              <p:par>
                                <p:cTn id="9" presetID="10" presetClass="entr" presetSubtype="0" fill="hold" grpId="1"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Slide 03">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9" name="Isosceles Triangle 18">
            <a:extLst>
              <a:ext uri="{FF2B5EF4-FFF2-40B4-BE49-F238E27FC236}">
                <a16:creationId xmlns:a16="http://schemas.microsoft.com/office/drawing/2014/main" id="{D7144E2A-E555-407D-ADA5-4F8724931CB4}"/>
              </a:ext>
            </a:extLst>
          </p:cNvPr>
          <p:cNvSpPr/>
          <p:nvPr userDrawn="1"/>
        </p:nvSpPr>
        <p:spPr>
          <a:xfrm>
            <a:off x="4189759" y="2451113"/>
            <a:ext cx="3662728" cy="26923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Freeform: Shape 21">
            <a:extLst>
              <a:ext uri="{FF2B5EF4-FFF2-40B4-BE49-F238E27FC236}">
                <a16:creationId xmlns:a16="http://schemas.microsoft.com/office/drawing/2014/main" id="{C761EDEF-FC28-41D7-AC21-5901A984AEE5}"/>
              </a:ext>
            </a:extLst>
          </p:cNvPr>
          <p:cNvSpPr/>
          <p:nvPr userDrawn="1"/>
        </p:nvSpPr>
        <p:spPr>
          <a:xfrm>
            <a:off x="6971746" y="2451113"/>
            <a:ext cx="2172254" cy="2692388"/>
          </a:xfrm>
          <a:custGeom>
            <a:avLst/>
            <a:gdLst>
              <a:gd name="connsiteX0" fmla="*/ 1831364 w 2172254"/>
              <a:gd name="connsiteY0" fmla="*/ 0 h 2692388"/>
              <a:gd name="connsiteX1" fmla="*/ 2172254 w 2172254"/>
              <a:gd name="connsiteY1" fmla="*/ 501161 h 2692388"/>
              <a:gd name="connsiteX2" fmla="*/ 2172254 w 2172254"/>
              <a:gd name="connsiteY2" fmla="*/ 2692388 h 2692388"/>
              <a:gd name="connsiteX3" fmla="*/ 0 w 2172254"/>
              <a:gd name="connsiteY3" fmla="*/ 2692388 h 2692388"/>
            </a:gdLst>
            <a:ahLst/>
            <a:cxnLst>
              <a:cxn ang="0">
                <a:pos x="connsiteX0" y="connsiteY0"/>
              </a:cxn>
              <a:cxn ang="0">
                <a:pos x="connsiteX1" y="connsiteY1"/>
              </a:cxn>
              <a:cxn ang="0">
                <a:pos x="connsiteX2" y="connsiteY2"/>
              </a:cxn>
              <a:cxn ang="0">
                <a:pos x="connsiteX3" y="connsiteY3"/>
              </a:cxn>
            </a:cxnLst>
            <a:rect l="l" t="t" r="r" b="b"/>
            <a:pathLst>
              <a:path w="2172254" h="2692388">
                <a:moveTo>
                  <a:pt x="1831364" y="0"/>
                </a:moveTo>
                <a:lnTo>
                  <a:pt x="2172254" y="501161"/>
                </a:lnTo>
                <a:lnTo>
                  <a:pt x="2172254" y="2692388"/>
                </a:lnTo>
                <a:lnTo>
                  <a:pt x="0" y="269238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itle 6">
            <a:extLst>
              <a:ext uri="{FF2B5EF4-FFF2-40B4-BE49-F238E27FC236}">
                <a16:creationId xmlns:a16="http://schemas.microsoft.com/office/drawing/2014/main" id="{6D9008F4-6495-4AE5-8C03-EF33BD4BCD2E}"/>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1" name="Text Placeholder 12">
            <a:extLst>
              <a:ext uri="{FF2B5EF4-FFF2-40B4-BE49-F238E27FC236}">
                <a16:creationId xmlns:a16="http://schemas.microsoft.com/office/drawing/2014/main" id="{88BD1B80-3303-4787-8DB6-D13BC04AA32E}"/>
              </a:ext>
            </a:extLst>
          </p:cNvPr>
          <p:cNvSpPr>
            <a:spLocks noGrp="1"/>
          </p:cNvSpPr>
          <p:nvPr>
            <p:ph type="body" sz="quarter" idx="10" hasCustomPrompt="1"/>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2"/>
            <a:r>
              <a:rPr lang="en-US" dirty="0"/>
              <a:t>Client Name</a:t>
            </a:r>
          </a:p>
          <a:p>
            <a:pPr lvl="2"/>
            <a:r>
              <a:rPr lang="en-US" dirty="0"/>
              <a:t>Ref</a:t>
            </a:r>
          </a:p>
        </p:txBody>
      </p:sp>
      <p:sp>
        <p:nvSpPr>
          <p:cNvPr id="14" name="Picture Placeholder 15">
            <a:extLst>
              <a:ext uri="{FF2B5EF4-FFF2-40B4-BE49-F238E27FC236}">
                <a16:creationId xmlns:a16="http://schemas.microsoft.com/office/drawing/2014/main" id="{A9E1E80A-3D14-4BAC-8284-DFF5359EBE56}"/>
              </a:ext>
            </a:extLst>
          </p:cNvPr>
          <p:cNvSpPr>
            <a:spLocks noGrp="1"/>
          </p:cNvSpPr>
          <p:nvPr>
            <p:ph type="pic" sz="quarter" idx="11" hasCustomPrompt="1"/>
          </p:nvPr>
        </p:nvSpPr>
        <p:spPr>
          <a:xfrm>
            <a:off x="395288" y="3744913"/>
            <a:ext cx="950400" cy="646112"/>
          </a:xfrm>
          <a:prstGeom prst="rect">
            <a:avLst/>
          </a:prstGeom>
        </p:spPr>
        <p:txBody>
          <a:bodyPr anchor="b">
            <a:normAutofit/>
          </a:bodyPr>
          <a:lstStyle>
            <a:lvl1pPr marL="0" indent="0" algn="ctr">
              <a:buNone/>
              <a:defRPr sz="1000" b="0">
                <a:solidFill>
                  <a:schemeClr val="tx2"/>
                </a:solidFill>
              </a:defRPr>
            </a:lvl1pPr>
          </a:lstStyle>
          <a:p>
            <a:r>
              <a:rPr lang="en-GB" sz="1200" dirty="0"/>
              <a:t>Client Logo</a:t>
            </a:r>
            <a:endParaRPr lang="en-GB" dirty="0"/>
          </a:p>
        </p:txBody>
      </p:sp>
      <p:sp>
        <p:nvSpPr>
          <p:cNvPr id="15" name="Picture Placeholder 15">
            <a:extLst>
              <a:ext uri="{FF2B5EF4-FFF2-40B4-BE49-F238E27FC236}">
                <a16:creationId xmlns:a16="http://schemas.microsoft.com/office/drawing/2014/main" id="{891B94A9-4408-43B0-9D87-075E5440EA07}"/>
              </a:ext>
            </a:extLst>
          </p:cNvPr>
          <p:cNvSpPr>
            <a:spLocks noGrp="1"/>
          </p:cNvSpPr>
          <p:nvPr>
            <p:ph type="pic" sz="quarter" idx="12" hasCustomPrompt="1"/>
          </p:nvPr>
        </p:nvSpPr>
        <p:spPr>
          <a:xfrm>
            <a:off x="1453074" y="3744913"/>
            <a:ext cx="950401" cy="646112"/>
          </a:xfrm>
          <a:prstGeom prst="rect">
            <a:avLst/>
          </a:prstGeom>
        </p:spPr>
        <p:txBody>
          <a:bodyPr anchor="b">
            <a:normAutofit/>
          </a:bodyPr>
          <a:lstStyle>
            <a:lvl1pPr marL="0" indent="0" algn="ctr">
              <a:buNone/>
              <a:defRPr sz="1000" b="0" baseline="0">
                <a:solidFill>
                  <a:schemeClr val="tx2"/>
                </a:solidFill>
              </a:defRPr>
            </a:lvl1pPr>
          </a:lstStyle>
          <a:p>
            <a:r>
              <a:rPr lang="en-GB" sz="1200" dirty="0"/>
              <a:t>Partner  Logo</a:t>
            </a:r>
            <a:endParaRPr lang="en-GB" dirty="0"/>
          </a:p>
        </p:txBody>
      </p:sp>
      <p:sp>
        <p:nvSpPr>
          <p:cNvPr id="18" name="Text Placeholder 3">
            <a:extLst>
              <a:ext uri="{FF2B5EF4-FFF2-40B4-BE49-F238E27FC236}">
                <a16:creationId xmlns:a16="http://schemas.microsoft.com/office/drawing/2014/main" id="{3ADA0306-E26D-4268-9CD2-01321A2E5213}"/>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2"/>
                </a:solidFill>
                <a:latin typeface="+mn-lt"/>
              </a:defRPr>
            </a:lvl1pPr>
            <a:lvl5pPr marL="0" indent="0">
              <a:buFont typeface="Arial" panose="020B0604020202020204" pitchFamily="34" charset="0"/>
              <a:buNone/>
              <a:defRPr sz="800"/>
            </a:lvl5pPr>
          </a:lstStyle>
          <a:p>
            <a:pPr lvl="0"/>
            <a:r>
              <a:rPr lang="en-GB" dirty="0"/>
              <a:t>Confidential</a:t>
            </a:r>
          </a:p>
        </p:txBody>
      </p:sp>
      <p:sp>
        <p:nvSpPr>
          <p:cNvPr id="20" name="Subtitle 2">
            <a:extLst>
              <a:ext uri="{FF2B5EF4-FFF2-40B4-BE49-F238E27FC236}">
                <a16:creationId xmlns:a16="http://schemas.microsoft.com/office/drawing/2014/main" id="{6C813CBA-1F95-4DF8-81FA-20CD087D5C16}"/>
              </a:ext>
            </a:extLst>
          </p:cNvPr>
          <p:cNvSpPr>
            <a:spLocks noGrp="1"/>
          </p:cNvSpPr>
          <p:nvPr>
            <p:ph type="subTitle" idx="1" hasCustomPrompt="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Tree>
    <p:extLst>
      <p:ext uri="{BB962C8B-B14F-4D97-AF65-F5344CB8AC3E}">
        <p14:creationId xmlns:p14="http://schemas.microsoft.com/office/powerpoint/2010/main" val="26801484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500"/>
                                        <p:tgtEl>
                                          <p:spTgt spid="19"/>
                                        </p:tgtEl>
                                      </p:cBhvr>
                                    </p:animEffect>
                                    <p:anim calcmode="lin" valueType="num">
                                      <p:cBhvr>
                                        <p:cTn id="8" dur="1500" fill="hold"/>
                                        <p:tgtEl>
                                          <p:spTgt spid="19"/>
                                        </p:tgtEl>
                                        <p:attrNameLst>
                                          <p:attrName>ppt_x</p:attrName>
                                        </p:attrNameLst>
                                      </p:cBhvr>
                                      <p:tavLst>
                                        <p:tav tm="0">
                                          <p:val>
                                            <p:strVal val="#ppt_x"/>
                                          </p:val>
                                        </p:tav>
                                        <p:tav tm="100000">
                                          <p:val>
                                            <p:strVal val="#ppt_x"/>
                                          </p:val>
                                        </p:tav>
                                      </p:tavLst>
                                    </p:anim>
                                    <p:anim calcmode="lin" valueType="num">
                                      <p:cBhvr>
                                        <p:cTn id="9" dur="15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2" grpId="0" animBg="1"/>
    </p:bldLst>
  </p:timing>
  <p:extLst mod="1">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03">
    <p:bg>
      <p:bgPr>
        <a:solidFill>
          <a:schemeClr val="accent1"/>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
        <p:nvSpPr>
          <p:cNvPr id="8" name="Isosceles Triangle 7">
            <a:extLst>
              <a:ext uri="{FF2B5EF4-FFF2-40B4-BE49-F238E27FC236}">
                <a16:creationId xmlns:a16="http://schemas.microsoft.com/office/drawing/2014/main" id="{58926A9D-83E3-4A7D-BD8F-AAC775777897}"/>
              </a:ext>
            </a:extLst>
          </p:cNvPr>
          <p:cNvSpPr/>
          <p:nvPr userDrawn="1"/>
        </p:nvSpPr>
        <p:spPr>
          <a:xfrm>
            <a:off x="4189759" y="2451113"/>
            <a:ext cx="3662728" cy="269238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Freeform: Shape 8">
            <a:extLst>
              <a:ext uri="{FF2B5EF4-FFF2-40B4-BE49-F238E27FC236}">
                <a16:creationId xmlns:a16="http://schemas.microsoft.com/office/drawing/2014/main" id="{5DE5863E-3828-4064-B839-DF99C5004C1A}"/>
              </a:ext>
            </a:extLst>
          </p:cNvPr>
          <p:cNvSpPr/>
          <p:nvPr userDrawn="1"/>
        </p:nvSpPr>
        <p:spPr>
          <a:xfrm>
            <a:off x="6971746" y="2451113"/>
            <a:ext cx="2172254" cy="2692388"/>
          </a:xfrm>
          <a:custGeom>
            <a:avLst/>
            <a:gdLst>
              <a:gd name="connsiteX0" fmla="*/ 1831364 w 2172254"/>
              <a:gd name="connsiteY0" fmla="*/ 0 h 2692388"/>
              <a:gd name="connsiteX1" fmla="*/ 2172254 w 2172254"/>
              <a:gd name="connsiteY1" fmla="*/ 501161 h 2692388"/>
              <a:gd name="connsiteX2" fmla="*/ 2172254 w 2172254"/>
              <a:gd name="connsiteY2" fmla="*/ 2692388 h 2692388"/>
              <a:gd name="connsiteX3" fmla="*/ 0 w 2172254"/>
              <a:gd name="connsiteY3" fmla="*/ 2692388 h 2692388"/>
            </a:gdLst>
            <a:ahLst/>
            <a:cxnLst>
              <a:cxn ang="0">
                <a:pos x="connsiteX0" y="connsiteY0"/>
              </a:cxn>
              <a:cxn ang="0">
                <a:pos x="connsiteX1" y="connsiteY1"/>
              </a:cxn>
              <a:cxn ang="0">
                <a:pos x="connsiteX2" y="connsiteY2"/>
              </a:cxn>
              <a:cxn ang="0">
                <a:pos x="connsiteX3" y="connsiteY3"/>
              </a:cxn>
            </a:cxnLst>
            <a:rect l="l" t="t" r="r" b="b"/>
            <a:pathLst>
              <a:path w="2172254" h="2692388">
                <a:moveTo>
                  <a:pt x="1831364" y="0"/>
                </a:moveTo>
                <a:lnTo>
                  <a:pt x="2172254" y="501161"/>
                </a:lnTo>
                <a:lnTo>
                  <a:pt x="2172254" y="2692388"/>
                </a:lnTo>
                <a:lnTo>
                  <a:pt x="0" y="2692388"/>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itle 6">
            <a:extLst>
              <a:ext uri="{FF2B5EF4-FFF2-40B4-BE49-F238E27FC236}">
                <a16:creationId xmlns:a16="http://schemas.microsoft.com/office/drawing/2014/main" id="{3D2153E4-5C11-4610-8ED5-AB12B0F3BF8C}"/>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Tree>
    <p:extLst>
      <p:ext uri="{BB962C8B-B14F-4D97-AF65-F5344CB8AC3E}">
        <p14:creationId xmlns:p14="http://schemas.microsoft.com/office/powerpoint/2010/main" val="28433886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500"/>
                                        <p:tgtEl>
                                          <p:spTgt spid="8"/>
                                        </p:tgtEl>
                                      </p:cBhvr>
                                    </p:animEffect>
                                    <p:anim calcmode="lin" valueType="num">
                                      <p:cBhvr>
                                        <p:cTn id="8" dur="1500" fill="hold"/>
                                        <p:tgtEl>
                                          <p:spTgt spid="8"/>
                                        </p:tgtEl>
                                        <p:attrNameLst>
                                          <p:attrName>ppt_x</p:attrName>
                                        </p:attrNameLst>
                                      </p:cBhvr>
                                      <p:tavLst>
                                        <p:tav tm="0">
                                          <p:val>
                                            <p:strVal val="#ppt_x"/>
                                          </p:val>
                                        </p:tav>
                                        <p:tav tm="100000">
                                          <p:val>
                                            <p:strVal val="#ppt_x"/>
                                          </p:val>
                                        </p:tav>
                                      </p:tavLst>
                                    </p:anim>
                                    <p:anim calcmode="lin" valueType="num">
                                      <p:cBhvr>
                                        <p:cTn id="9" dur="15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extLst mod="1">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hank you 03">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30" name="Freeform: Shape 29">
            <a:extLst>
              <a:ext uri="{FF2B5EF4-FFF2-40B4-BE49-F238E27FC236}">
                <a16:creationId xmlns:a16="http://schemas.microsoft.com/office/drawing/2014/main" id="{5907FF49-4A30-43B1-8B37-0A04A657DF7C}"/>
              </a:ext>
            </a:extLst>
          </p:cNvPr>
          <p:cNvSpPr/>
          <p:nvPr userDrawn="1"/>
        </p:nvSpPr>
        <p:spPr>
          <a:xfrm>
            <a:off x="7203124" y="3149668"/>
            <a:ext cx="1641951" cy="1993832"/>
          </a:xfrm>
          <a:custGeom>
            <a:avLst/>
            <a:gdLst>
              <a:gd name="connsiteX0" fmla="*/ 0 w 1641951"/>
              <a:gd name="connsiteY0" fmla="*/ 0 h 1993832"/>
              <a:gd name="connsiteX1" fmla="*/ 1641951 w 1641951"/>
              <a:gd name="connsiteY1" fmla="*/ 1765712 h 1993832"/>
              <a:gd name="connsiteX2" fmla="*/ 1620566 w 1641951"/>
              <a:gd name="connsiteY2" fmla="*/ 1993832 h 1993832"/>
              <a:gd name="connsiteX3" fmla="*/ 0 w 1641951"/>
              <a:gd name="connsiteY3" fmla="*/ 1993832 h 1993832"/>
            </a:gdLst>
            <a:ahLst/>
            <a:cxnLst>
              <a:cxn ang="0">
                <a:pos x="connsiteX0" y="connsiteY0"/>
              </a:cxn>
              <a:cxn ang="0">
                <a:pos x="connsiteX1" y="connsiteY1"/>
              </a:cxn>
              <a:cxn ang="0">
                <a:pos x="connsiteX2" y="connsiteY2"/>
              </a:cxn>
              <a:cxn ang="0">
                <a:pos x="connsiteX3" y="connsiteY3"/>
              </a:cxn>
            </a:cxnLst>
            <a:rect l="l" t="t" r="r" b="b"/>
            <a:pathLst>
              <a:path w="1641951" h="1993832">
                <a:moveTo>
                  <a:pt x="0" y="0"/>
                </a:moveTo>
                <a:cubicBezTo>
                  <a:pt x="906825" y="0"/>
                  <a:pt x="1641951" y="790536"/>
                  <a:pt x="1641951" y="1765712"/>
                </a:cubicBezTo>
                <a:lnTo>
                  <a:pt x="1620566" y="1993832"/>
                </a:lnTo>
                <a:lnTo>
                  <a:pt x="0" y="199383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9" name="Isosceles Triangle 8">
            <a:extLst>
              <a:ext uri="{FF2B5EF4-FFF2-40B4-BE49-F238E27FC236}">
                <a16:creationId xmlns:a16="http://schemas.microsoft.com/office/drawing/2014/main" id="{86199F3D-75A2-4C9A-B194-B59CCB57671B}"/>
              </a:ext>
            </a:extLst>
          </p:cNvPr>
          <p:cNvSpPr/>
          <p:nvPr userDrawn="1"/>
        </p:nvSpPr>
        <p:spPr>
          <a:xfrm>
            <a:off x="4189759" y="2451113"/>
            <a:ext cx="3662728" cy="26923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Freeform: Shape 9">
            <a:extLst>
              <a:ext uri="{FF2B5EF4-FFF2-40B4-BE49-F238E27FC236}">
                <a16:creationId xmlns:a16="http://schemas.microsoft.com/office/drawing/2014/main" id="{3FF8C23B-F185-4E3C-9DAE-48622A832EBC}"/>
              </a:ext>
            </a:extLst>
          </p:cNvPr>
          <p:cNvSpPr/>
          <p:nvPr userDrawn="1"/>
        </p:nvSpPr>
        <p:spPr>
          <a:xfrm>
            <a:off x="6971746" y="2451113"/>
            <a:ext cx="2172254" cy="2692388"/>
          </a:xfrm>
          <a:custGeom>
            <a:avLst/>
            <a:gdLst>
              <a:gd name="connsiteX0" fmla="*/ 1831364 w 2172254"/>
              <a:gd name="connsiteY0" fmla="*/ 0 h 2692388"/>
              <a:gd name="connsiteX1" fmla="*/ 2172254 w 2172254"/>
              <a:gd name="connsiteY1" fmla="*/ 501161 h 2692388"/>
              <a:gd name="connsiteX2" fmla="*/ 2172254 w 2172254"/>
              <a:gd name="connsiteY2" fmla="*/ 2692388 h 2692388"/>
              <a:gd name="connsiteX3" fmla="*/ 0 w 2172254"/>
              <a:gd name="connsiteY3" fmla="*/ 2692388 h 2692388"/>
            </a:gdLst>
            <a:ahLst/>
            <a:cxnLst>
              <a:cxn ang="0">
                <a:pos x="connsiteX0" y="connsiteY0"/>
              </a:cxn>
              <a:cxn ang="0">
                <a:pos x="connsiteX1" y="connsiteY1"/>
              </a:cxn>
              <a:cxn ang="0">
                <a:pos x="connsiteX2" y="connsiteY2"/>
              </a:cxn>
              <a:cxn ang="0">
                <a:pos x="connsiteX3" y="connsiteY3"/>
              </a:cxn>
            </a:cxnLst>
            <a:rect l="l" t="t" r="r" b="b"/>
            <a:pathLst>
              <a:path w="2172254" h="2692388">
                <a:moveTo>
                  <a:pt x="1831364" y="0"/>
                </a:moveTo>
                <a:lnTo>
                  <a:pt x="2172254" y="501161"/>
                </a:lnTo>
                <a:lnTo>
                  <a:pt x="2172254" y="2692388"/>
                </a:lnTo>
                <a:lnTo>
                  <a:pt x="0" y="269238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0717871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500"/>
                                        <p:tgtEl>
                                          <p:spTgt spid="9"/>
                                        </p:tgtEl>
                                      </p:cBhvr>
                                    </p:animEffect>
                                    <p:anim calcmode="lin" valueType="num">
                                      <p:cBhvr>
                                        <p:cTn id="8" dur="1500" fill="hold"/>
                                        <p:tgtEl>
                                          <p:spTgt spid="9"/>
                                        </p:tgtEl>
                                        <p:attrNameLst>
                                          <p:attrName>ppt_x</p:attrName>
                                        </p:attrNameLst>
                                      </p:cBhvr>
                                      <p:tavLst>
                                        <p:tav tm="0">
                                          <p:val>
                                            <p:strVal val="#ppt_x"/>
                                          </p:val>
                                        </p:tav>
                                        <p:tav tm="100000">
                                          <p:val>
                                            <p:strVal val="#ppt_x"/>
                                          </p:val>
                                        </p:tav>
                                      </p:tavLst>
                                    </p:anim>
                                    <p:anim calcmode="lin" valueType="num">
                                      <p:cBhvr>
                                        <p:cTn id="9" dur="15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04">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33" name="Freeform: Shape 32">
            <a:extLst>
              <a:ext uri="{FF2B5EF4-FFF2-40B4-BE49-F238E27FC236}">
                <a16:creationId xmlns:a16="http://schemas.microsoft.com/office/drawing/2014/main" id="{55ED79B8-E1B7-4C5F-BAB3-5564328C2798}"/>
              </a:ext>
            </a:extLst>
          </p:cNvPr>
          <p:cNvSpPr/>
          <p:nvPr userDrawn="1"/>
        </p:nvSpPr>
        <p:spPr>
          <a:xfrm flipH="1">
            <a:off x="4365706" y="1215011"/>
            <a:ext cx="4778294" cy="3928489"/>
          </a:xfrm>
          <a:custGeom>
            <a:avLst/>
            <a:gdLst>
              <a:gd name="connsiteX0" fmla="*/ 1838640 w 4778294"/>
              <a:gd name="connsiteY0" fmla="*/ 0 h 3928489"/>
              <a:gd name="connsiteX1" fmla="*/ 0 w 4778294"/>
              <a:gd name="connsiteY1" fmla="*/ 1838641 h 3928489"/>
              <a:gd name="connsiteX2" fmla="*/ 0 w 4778294"/>
              <a:gd name="connsiteY2" fmla="*/ 3928489 h 3928489"/>
              <a:gd name="connsiteX3" fmla="*/ 3789456 w 4778294"/>
              <a:gd name="connsiteY3" fmla="*/ 3928489 h 3928489"/>
              <a:gd name="connsiteX4" fmla="*/ 4778294 w 4778294"/>
              <a:gd name="connsiteY4" fmla="*/ 2939652 h 3928489"/>
              <a:gd name="connsiteX5" fmla="*/ 1838640 w 4778294"/>
              <a:gd name="connsiteY5" fmla="*/ 2939652 h 392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78294" h="3928489">
                <a:moveTo>
                  <a:pt x="1838640" y="0"/>
                </a:moveTo>
                <a:lnTo>
                  <a:pt x="0" y="1838641"/>
                </a:lnTo>
                <a:lnTo>
                  <a:pt x="0" y="3928489"/>
                </a:lnTo>
                <a:lnTo>
                  <a:pt x="3789456" y="3928489"/>
                </a:lnTo>
                <a:lnTo>
                  <a:pt x="4778294" y="2939652"/>
                </a:lnTo>
                <a:lnTo>
                  <a:pt x="1838640" y="2939652"/>
                </a:lnTo>
                <a:close/>
              </a:path>
            </a:pathLst>
          </a:custGeom>
          <a:solidFill>
            <a:schemeClr val="accent2"/>
          </a:solidFill>
        </p:spPr>
        <p:txBody>
          <a:bodyPr wrap="square" lIns="0" tIns="0" rIns="0" bIns="0" rtlCol="0">
            <a:noAutofit/>
          </a:bodyPr>
          <a:lstStyle/>
          <a:p>
            <a:endParaRPr dirty="0"/>
          </a:p>
        </p:txBody>
      </p:sp>
      <p:sp>
        <p:nvSpPr>
          <p:cNvPr id="11" name="Title 6">
            <a:extLst>
              <a:ext uri="{FF2B5EF4-FFF2-40B4-BE49-F238E27FC236}">
                <a16:creationId xmlns:a16="http://schemas.microsoft.com/office/drawing/2014/main" id="{5B05F4E7-D18E-4A0D-AE57-FFAC10244DFA}"/>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0" name="Text Placeholder 12">
            <a:extLst>
              <a:ext uri="{FF2B5EF4-FFF2-40B4-BE49-F238E27FC236}">
                <a16:creationId xmlns:a16="http://schemas.microsoft.com/office/drawing/2014/main" id="{4B4BFC4B-A6BB-4002-8D24-7E5391A5B35E}"/>
              </a:ext>
            </a:extLst>
          </p:cNvPr>
          <p:cNvSpPr>
            <a:spLocks noGrp="1"/>
          </p:cNvSpPr>
          <p:nvPr>
            <p:ph type="body" sz="quarter" idx="10" hasCustomPrompt="1"/>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2"/>
            <a:r>
              <a:rPr lang="en-US" dirty="0"/>
              <a:t>Client Name</a:t>
            </a:r>
          </a:p>
          <a:p>
            <a:pPr lvl="2"/>
            <a:r>
              <a:rPr lang="en-US" dirty="0"/>
              <a:t>Ref</a:t>
            </a:r>
          </a:p>
        </p:txBody>
      </p:sp>
      <p:sp>
        <p:nvSpPr>
          <p:cNvPr id="12" name="Picture Placeholder 15">
            <a:extLst>
              <a:ext uri="{FF2B5EF4-FFF2-40B4-BE49-F238E27FC236}">
                <a16:creationId xmlns:a16="http://schemas.microsoft.com/office/drawing/2014/main" id="{5DCAB328-B25D-4FB5-BCB8-50EBDD6555A1}"/>
              </a:ext>
            </a:extLst>
          </p:cNvPr>
          <p:cNvSpPr>
            <a:spLocks noGrp="1"/>
          </p:cNvSpPr>
          <p:nvPr>
            <p:ph type="pic" sz="quarter" idx="11" hasCustomPrompt="1"/>
          </p:nvPr>
        </p:nvSpPr>
        <p:spPr>
          <a:xfrm>
            <a:off x="395288" y="3744913"/>
            <a:ext cx="950400" cy="646112"/>
          </a:xfrm>
          <a:prstGeom prst="rect">
            <a:avLst/>
          </a:prstGeom>
        </p:spPr>
        <p:txBody>
          <a:bodyPr anchor="b">
            <a:normAutofit/>
          </a:bodyPr>
          <a:lstStyle>
            <a:lvl1pPr marL="0" indent="0" algn="ctr">
              <a:buNone/>
              <a:defRPr sz="1000" b="0">
                <a:solidFill>
                  <a:schemeClr val="tx2"/>
                </a:solidFill>
              </a:defRPr>
            </a:lvl1pPr>
          </a:lstStyle>
          <a:p>
            <a:r>
              <a:rPr lang="en-GB" sz="1200" dirty="0"/>
              <a:t>Client Logo</a:t>
            </a:r>
            <a:endParaRPr lang="en-GB" dirty="0"/>
          </a:p>
        </p:txBody>
      </p:sp>
      <p:sp>
        <p:nvSpPr>
          <p:cNvPr id="14" name="Picture Placeholder 15">
            <a:extLst>
              <a:ext uri="{FF2B5EF4-FFF2-40B4-BE49-F238E27FC236}">
                <a16:creationId xmlns:a16="http://schemas.microsoft.com/office/drawing/2014/main" id="{CDBCDE7C-1C8D-49AF-A1BF-D6DDBB95E2B0}"/>
              </a:ext>
            </a:extLst>
          </p:cNvPr>
          <p:cNvSpPr>
            <a:spLocks noGrp="1"/>
          </p:cNvSpPr>
          <p:nvPr>
            <p:ph type="pic" sz="quarter" idx="12" hasCustomPrompt="1"/>
          </p:nvPr>
        </p:nvSpPr>
        <p:spPr>
          <a:xfrm>
            <a:off x="1453074" y="3744913"/>
            <a:ext cx="950401" cy="646112"/>
          </a:xfrm>
          <a:prstGeom prst="rect">
            <a:avLst/>
          </a:prstGeom>
        </p:spPr>
        <p:txBody>
          <a:bodyPr anchor="b">
            <a:normAutofit/>
          </a:bodyPr>
          <a:lstStyle>
            <a:lvl1pPr marL="0" indent="0" algn="ctr">
              <a:buNone/>
              <a:defRPr sz="1000" b="0" baseline="0">
                <a:solidFill>
                  <a:schemeClr val="tx2"/>
                </a:solidFill>
              </a:defRPr>
            </a:lvl1pPr>
          </a:lstStyle>
          <a:p>
            <a:r>
              <a:rPr lang="en-GB" sz="1200" dirty="0"/>
              <a:t>Partner  Logo</a:t>
            </a:r>
            <a:endParaRPr lang="en-GB" dirty="0"/>
          </a:p>
        </p:txBody>
      </p:sp>
      <p:sp>
        <p:nvSpPr>
          <p:cNvPr id="15" name="Text Placeholder 3">
            <a:extLst>
              <a:ext uri="{FF2B5EF4-FFF2-40B4-BE49-F238E27FC236}">
                <a16:creationId xmlns:a16="http://schemas.microsoft.com/office/drawing/2014/main" id="{2EDCEF25-33EF-4690-9D6A-84908153A7B0}"/>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2"/>
                </a:solidFill>
                <a:latin typeface="+mn-lt"/>
              </a:defRPr>
            </a:lvl1pPr>
            <a:lvl5pPr marL="0" indent="0">
              <a:buFont typeface="Arial" panose="020B0604020202020204" pitchFamily="34" charset="0"/>
              <a:buNone/>
              <a:defRPr sz="800"/>
            </a:lvl5pPr>
          </a:lstStyle>
          <a:p>
            <a:pPr lvl="0"/>
            <a:r>
              <a:rPr lang="en-GB" dirty="0"/>
              <a:t>Confidential</a:t>
            </a:r>
          </a:p>
        </p:txBody>
      </p:sp>
      <p:sp>
        <p:nvSpPr>
          <p:cNvPr id="18" name="Subtitle 2">
            <a:extLst>
              <a:ext uri="{FF2B5EF4-FFF2-40B4-BE49-F238E27FC236}">
                <a16:creationId xmlns:a16="http://schemas.microsoft.com/office/drawing/2014/main" id="{4B499313-0E96-4B9E-9B8B-CED06EF23D89}"/>
              </a:ext>
            </a:extLst>
          </p:cNvPr>
          <p:cNvSpPr>
            <a:spLocks noGrp="1"/>
          </p:cNvSpPr>
          <p:nvPr>
            <p:ph type="subTitle" idx="1" hasCustomPrompt="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Tree>
    <p:extLst>
      <p:ext uri="{BB962C8B-B14F-4D97-AF65-F5344CB8AC3E}">
        <p14:creationId xmlns:p14="http://schemas.microsoft.com/office/powerpoint/2010/main" val="6063842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1000"/>
                                        <p:tgtEl>
                                          <p:spTgt spid="33"/>
                                        </p:tgtEl>
                                      </p:cBhvr>
                                    </p:animEffect>
                                    <p:anim calcmode="lin" valueType="num">
                                      <p:cBhvr>
                                        <p:cTn id="8" dur="1000" fill="hold"/>
                                        <p:tgtEl>
                                          <p:spTgt spid="33"/>
                                        </p:tgtEl>
                                        <p:attrNameLst>
                                          <p:attrName>ppt_x</p:attrName>
                                        </p:attrNameLst>
                                      </p:cBhvr>
                                      <p:tavLst>
                                        <p:tav tm="0">
                                          <p:val>
                                            <p:strVal val="#ppt_x"/>
                                          </p:val>
                                        </p:tav>
                                        <p:tav tm="100000">
                                          <p:val>
                                            <p:strVal val="#ppt_x"/>
                                          </p:val>
                                        </p:tav>
                                      </p:tavLst>
                                    </p:anim>
                                    <p:anim calcmode="lin" valueType="num">
                                      <p:cBhvr>
                                        <p:cTn id="9"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extLst mod="1">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04">
    <p:bg>
      <p:bgPr>
        <a:solidFill>
          <a:schemeClr val="accent2"/>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
        <p:nvSpPr>
          <p:cNvPr id="11" name="Freeform: Shape 10">
            <a:extLst>
              <a:ext uri="{FF2B5EF4-FFF2-40B4-BE49-F238E27FC236}">
                <a16:creationId xmlns:a16="http://schemas.microsoft.com/office/drawing/2014/main" id="{F5067B37-9153-4CB5-B584-6C3FCD95C2F0}"/>
              </a:ext>
            </a:extLst>
          </p:cNvPr>
          <p:cNvSpPr/>
          <p:nvPr userDrawn="1"/>
        </p:nvSpPr>
        <p:spPr>
          <a:xfrm flipH="1">
            <a:off x="4365706" y="1215011"/>
            <a:ext cx="4778294" cy="3928489"/>
          </a:xfrm>
          <a:custGeom>
            <a:avLst/>
            <a:gdLst>
              <a:gd name="connsiteX0" fmla="*/ 1838640 w 4778294"/>
              <a:gd name="connsiteY0" fmla="*/ 0 h 3928489"/>
              <a:gd name="connsiteX1" fmla="*/ 0 w 4778294"/>
              <a:gd name="connsiteY1" fmla="*/ 1838641 h 3928489"/>
              <a:gd name="connsiteX2" fmla="*/ 0 w 4778294"/>
              <a:gd name="connsiteY2" fmla="*/ 3928489 h 3928489"/>
              <a:gd name="connsiteX3" fmla="*/ 3789456 w 4778294"/>
              <a:gd name="connsiteY3" fmla="*/ 3928489 h 3928489"/>
              <a:gd name="connsiteX4" fmla="*/ 4778294 w 4778294"/>
              <a:gd name="connsiteY4" fmla="*/ 2939652 h 3928489"/>
              <a:gd name="connsiteX5" fmla="*/ 1838640 w 4778294"/>
              <a:gd name="connsiteY5" fmla="*/ 2939652 h 392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78294" h="3928489">
                <a:moveTo>
                  <a:pt x="1838640" y="0"/>
                </a:moveTo>
                <a:lnTo>
                  <a:pt x="0" y="1838641"/>
                </a:lnTo>
                <a:lnTo>
                  <a:pt x="0" y="3928489"/>
                </a:lnTo>
                <a:lnTo>
                  <a:pt x="3789456" y="3928489"/>
                </a:lnTo>
                <a:lnTo>
                  <a:pt x="4778294" y="2939652"/>
                </a:lnTo>
                <a:lnTo>
                  <a:pt x="1838640" y="2939652"/>
                </a:lnTo>
                <a:close/>
              </a:path>
            </a:pathLst>
          </a:custGeom>
          <a:solidFill>
            <a:schemeClr val="bg2"/>
          </a:solidFill>
        </p:spPr>
        <p:txBody>
          <a:bodyPr wrap="square" lIns="0" tIns="0" rIns="0" bIns="0" rtlCol="0">
            <a:noAutofit/>
          </a:bodyPr>
          <a:lstStyle/>
          <a:p>
            <a:endParaRPr dirty="0"/>
          </a:p>
        </p:txBody>
      </p:sp>
      <p:sp>
        <p:nvSpPr>
          <p:cNvPr id="7" name="Title 6">
            <a:extLst>
              <a:ext uri="{FF2B5EF4-FFF2-40B4-BE49-F238E27FC236}">
                <a16:creationId xmlns:a16="http://schemas.microsoft.com/office/drawing/2014/main" id="{F5FBB158-F510-4920-8DB7-D73365000C36}"/>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Tree>
    <p:extLst>
      <p:ext uri="{BB962C8B-B14F-4D97-AF65-F5344CB8AC3E}">
        <p14:creationId xmlns:p14="http://schemas.microsoft.com/office/powerpoint/2010/main" val="11208538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extLst mod="1">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ank you 04">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30" name="Freeform: Shape 29">
            <a:extLst>
              <a:ext uri="{FF2B5EF4-FFF2-40B4-BE49-F238E27FC236}">
                <a16:creationId xmlns:a16="http://schemas.microsoft.com/office/drawing/2014/main" id="{5907FF49-4A30-43B1-8B37-0A04A657DF7C}"/>
              </a:ext>
            </a:extLst>
          </p:cNvPr>
          <p:cNvSpPr/>
          <p:nvPr userDrawn="1"/>
        </p:nvSpPr>
        <p:spPr>
          <a:xfrm>
            <a:off x="7203124" y="3149668"/>
            <a:ext cx="1641951" cy="1993832"/>
          </a:xfrm>
          <a:custGeom>
            <a:avLst/>
            <a:gdLst>
              <a:gd name="connsiteX0" fmla="*/ 0 w 1641951"/>
              <a:gd name="connsiteY0" fmla="*/ 0 h 1993832"/>
              <a:gd name="connsiteX1" fmla="*/ 1641951 w 1641951"/>
              <a:gd name="connsiteY1" fmla="*/ 1765712 h 1993832"/>
              <a:gd name="connsiteX2" fmla="*/ 1620566 w 1641951"/>
              <a:gd name="connsiteY2" fmla="*/ 1993832 h 1993832"/>
              <a:gd name="connsiteX3" fmla="*/ 0 w 1641951"/>
              <a:gd name="connsiteY3" fmla="*/ 1993832 h 1993832"/>
            </a:gdLst>
            <a:ahLst/>
            <a:cxnLst>
              <a:cxn ang="0">
                <a:pos x="connsiteX0" y="connsiteY0"/>
              </a:cxn>
              <a:cxn ang="0">
                <a:pos x="connsiteX1" y="connsiteY1"/>
              </a:cxn>
              <a:cxn ang="0">
                <a:pos x="connsiteX2" y="connsiteY2"/>
              </a:cxn>
              <a:cxn ang="0">
                <a:pos x="connsiteX3" y="connsiteY3"/>
              </a:cxn>
            </a:cxnLst>
            <a:rect l="l" t="t" r="r" b="b"/>
            <a:pathLst>
              <a:path w="1641951" h="1993832">
                <a:moveTo>
                  <a:pt x="0" y="0"/>
                </a:moveTo>
                <a:cubicBezTo>
                  <a:pt x="906825" y="0"/>
                  <a:pt x="1641951" y="790536"/>
                  <a:pt x="1641951" y="1765712"/>
                </a:cubicBezTo>
                <a:lnTo>
                  <a:pt x="1620566" y="1993832"/>
                </a:lnTo>
                <a:lnTo>
                  <a:pt x="0" y="199383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12" name="Freeform: Shape 11">
            <a:extLst>
              <a:ext uri="{FF2B5EF4-FFF2-40B4-BE49-F238E27FC236}">
                <a16:creationId xmlns:a16="http://schemas.microsoft.com/office/drawing/2014/main" id="{8B0998AD-5108-4EB3-9BBD-E30939A20675}"/>
              </a:ext>
            </a:extLst>
          </p:cNvPr>
          <p:cNvSpPr/>
          <p:nvPr userDrawn="1"/>
        </p:nvSpPr>
        <p:spPr>
          <a:xfrm flipH="1">
            <a:off x="4365706" y="1215011"/>
            <a:ext cx="4778294" cy="3928489"/>
          </a:xfrm>
          <a:custGeom>
            <a:avLst/>
            <a:gdLst>
              <a:gd name="connsiteX0" fmla="*/ 1838640 w 4778294"/>
              <a:gd name="connsiteY0" fmla="*/ 0 h 3928489"/>
              <a:gd name="connsiteX1" fmla="*/ 0 w 4778294"/>
              <a:gd name="connsiteY1" fmla="*/ 1838641 h 3928489"/>
              <a:gd name="connsiteX2" fmla="*/ 0 w 4778294"/>
              <a:gd name="connsiteY2" fmla="*/ 3928489 h 3928489"/>
              <a:gd name="connsiteX3" fmla="*/ 3789456 w 4778294"/>
              <a:gd name="connsiteY3" fmla="*/ 3928489 h 3928489"/>
              <a:gd name="connsiteX4" fmla="*/ 4778294 w 4778294"/>
              <a:gd name="connsiteY4" fmla="*/ 2939652 h 3928489"/>
              <a:gd name="connsiteX5" fmla="*/ 1838640 w 4778294"/>
              <a:gd name="connsiteY5" fmla="*/ 2939652 h 392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78294" h="3928489">
                <a:moveTo>
                  <a:pt x="1838640" y="0"/>
                </a:moveTo>
                <a:lnTo>
                  <a:pt x="0" y="1838641"/>
                </a:lnTo>
                <a:lnTo>
                  <a:pt x="0" y="3928489"/>
                </a:lnTo>
                <a:lnTo>
                  <a:pt x="3789456" y="3928489"/>
                </a:lnTo>
                <a:lnTo>
                  <a:pt x="4778294" y="2939652"/>
                </a:lnTo>
                <a:lnTo>
                  <a:pt x="1838640" y="2939652"/>
                </a:lnTo>
                <a:close/>
              </a:path>
            </a:pathLst>
          </a:custGeom>
          <a:solidFill>
            <a:schemeClr val="accent2"/>
          </a:solidFill>
        </p:spPr>
        <p:txBody>
          <a:bodyPr wrap="square" lIns="0" tIns="0" rIns="0" bIns="0" rtlCol="0">
            <a:noAutofit/>
          </a:bodyPr>
          <a:lstStyle/>
          <a:p>
            <a:endParaRPr dirty="0"/>
          </a:p>
        </p:txBody>
      </p:sp>
    </p:spTree>
    <p:extLst>
      <p:ext uri="{BB962C8B-B14F-4D97-AF65-F5344CB8AC3E}">
        <p14:creationId xmlns:p14="http://schemas.microsoft.com/office/powerpoint/2010/main" val="42439901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hank you 02">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30" name="Freeform: Shape 29">
            <a:extLst>
              <a:ext uri="{FF2B5EF4-FFF2-40B4-BE49-F238E27FC236}">
                <a16:creationId xmlns:a16="http://schemas.microsoft.com/office/drawing/2014/main" id="{5907FF49-4A30-43B1-8B37-0A04A657DF7C}"/>
              </a:ext>
            </a:extLst>
          </p:cNvPr>
          <p:cNvSpPr/>
          <p:nvPr userDrawn="1"/>
        </p:nvSpPr>
        <p:spPr>
          <a:xfrm>
            <a:off x="7203124" y="3149668"/>
            <a:ext cx="1641951" cy="1993832"/>
          </a:xfrm>
          <a:custGeom>
            <a:avLst/>
            <a:gdLst>
              <a:gd name="connsiteX0" fmla="*/ 0 w 1641951"/>
              <a:gd name="connsiteY0" fmla="*/ 0 h 1993832"/>
              <a:gd name="connsiteX1" fmla="*/ 1641951 w 1641951"/>
              <a:gd name="connsiteY1" fmla="*/ 1765712 h 1993832"/>
              <a:gd name="connsiteX2" fmla="*/ 1620566 w 1641951"/>
              <a:gd name="connsiteY2" fmla="*/ 1993832 h 1993832"/>
              <a:gd name="connsiteX3" fmla="*/ 0 w 1641951"/>
              <a:gd name="connsiteY3" fmla="*/ 1993832 h 1993832"/>
            </a:gdLst>
            <a:ahLst/>
            <a:cxnLst>
              <a:cxn ang="0">
                <a:pos x="connsiteX0" y="connsiteY0"/>
              </a:cxn>
              <a:cxn ang="0">
                <a:pos x="connsiteX1" y="connsiteY1"/>
              </a:cxn>
              <a:cxn ang="0">
                <a:pos x="connsiteX2" y="connsiteY2"/>
              </a:cxn>
              <a:cxn ang="0">
                <a:pos x="connsiteX3" y="connsiteY3"/>
              </a:cxn>
            </a:cxnLst>
            <a:rect l="l" t="t" r="r" b="b"/>
            <a:pathLst>
              <a:path w="1641951" h="1993832">
                <a:moveTo>
                  <a:pt x="0" y="0"/>
                </a:moveTo>
                <a:cubicBezTo>
                  <a:pt x="906825" y="0"/>
                  <a:pt x="1641951" y="790536"/>
                  <a:pt x="1641951" y="1765712"/>
                </a:cubicBezTo>
                <a:lnTo>
                  <a:pt x="1620566" y="1993832"/>
                </a:lnTo>
                <a:lnTo>
                  <a:pt x="0" y="199383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8" name="Freeform: Shape 7">
            <a:extLst>
              <a:ext uri="{FF2B5EF4-FFF2-40B4-BE49-F238E27FC236}">
                <a16:creationId xmlns:a16="http://schemas.microsoft.com/office/drawing/2014/main" id="{B82F4925-3208-457F-AA9B-0D1EC3A62B17}"/>
              </a:ext>
            </a:extLst>
          </p:cNvPr>
          <p:cNvSpPr/>
          <p:nvPr userDrawn="1"/>
        </p:nvSpPr>
        <p:spPr>
          <a:xfrm>
            <a:off x="5561173" y="964331"/>
            <a:ext cx="3582827" cy="4179169"/>
          </a:xfrm>
          <a:custGeom>
            <a:avLst/>
            <a:gdLst>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910373 h 1102259"/>
              <a:gd name="connsiteX5" fmla="*/ 944793 w 944973"/>
              <a:gd name="connsiteY5" fmla="*/ 1102259 h 1102259"/>
              <a:gd name="connsiteX6" fmla="*/ 0 w 944973"/>
              <a:gd name="connsiteY6" fmla="*/ 1102259 h 1102259"/>
              <a:gd name="connsiteX7" fmla="*/ 0 w 944973"/>
              <a:gd name="connsiteY7" fmla="*/ 168656 h 1102259"/>
              <a:gd name="connsiteX8" fmla="*/ 385742 w 944973"/>
              <a:gd name="connsiteY8" fmla="*/ 554397 h 1102259"/>
              <a:gd name="connsiteX9" fmla="*/ 924040 w 944973"/>
              <a:gd name="connsiteY9" fmla="*/ 20754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24040 w 944973"/>
              <a:gd name="connsiteY8" fmla="*/ 20754 h 1102259"/>
              <a:gd name="connsiteX9" fmla="*/ 944793 w 944973"/>
              <a:gd name="connsiteY9" fmla="*/ 0 h 1102259"/>
              <a:gd name="connsiteX0" fmla="*/ 944793 w 944973"/>
              <a:gd name="connsiteY0" fmla="*/ 0 h 1102259"/>
              <a:gd name="connsiteX1" fmla="*/ 944793 w 944973"/>
              <a:gd name="connsiteY1" fmla="*/ 180 h 1102259"/>
              <a:gd name="connsiteX2" fmla="*/ 944973 w 944973"/>
              <a:gd name="connsiteY2" fmla="*/ 1 h 1102259"/>
              <a:gd name="connsiteX3" fmla="*/ 944973 w 944973"/>
              <a:gd name="connsiteY3" fmla="*/ 910373 h 1102259"/>
              <a:gd name="connsiteX4" fmla="*/ 944793 w 944973"/>
              <a:gd name="connsiteY4" fmla="*/ 1102259 h 1102259"/>
              <a:gd name="connsiteX5" fmla="*/ 0 w 944973"/>
              <a:gd name="connsiteY5" fmla="*/ 1102259 h 1102259"/>
              <a:gd name="connsiteX6" fmla="*/ 0 w 944973"/>
              <a:gd name="connsiteY6" fmla="*/ 168656 h 1102259"/>
              <a:gd name="connsiteX7" fmla="*/ 385742 w 944973"/>
              <a:gd name="connsiteY7" fmla="*/ 554397 h 1102259"/>
              <a:gd name="connsiteX8" fmla="*/ 944793 w 944973"/>
              <a:gd name="connsiteY8" fmla="*/ 0 h 1102259"/>
              <a:gd name="connsiteX0" fmla="*/ 944793 w 944973"/>
              <a:gd name="connsiteY0" fmla="*/ 0 h 1102259"/>
              <a:gd name="connsiteX1" fmla="*/ 944793 w 944973"/>
              <a:gd name="connsiteY1" fmla="*/ 180 h 1102259"/>
              <a:gd name="connsiteX2" fmla="*/ 944973 w 944973"/>
              <a:gd name="connsiteY2" fmla="*/ 1 h 1102259"/>
              <a:gd name="connsiteX3" fmla="*/ 944793 w 944973"/>
              <a:gd name="connsiteY3" fmla="*/ 1102259 h 1102259"/>
              <a:gd name="connsiteX4" fmla="*/ 0 w 944973"/>
              <a:gd name="connsiteY4" fmla="*/ 1102259 h 1102259"/>
              <a:gd name="connsiteX5" fmla="*/ 0 w 944973"/>
              <a:gd name="connsiteY5" fmla="*/ 168656 h 1102259"/>
              <a:gd name="connsiteX6" fmla="*/ 385742 w 944973"/>
              <a:gd name="connsiteY6" fmla="*/ 554397 h 1102259"/>
              <a:gd name="connsiteX7" fmla="*/ 944793 w 944973"/>
              <a:gd name="connsiteY7" fmla="*/ 0 h 1102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4973" h="1102259">
                <a:moveTo>
                  <a:pt x="944793" y="0"/>
                </a:moveTo>
                <a:lnTo>
                  <a:pt x="944793" y="180"/>
                </a:lnTo>
                <a:lnTo>
                  <a:pt x="944973" y="1"/>
                </a:lnTo>
                <a:lnTo>
                  <a:pt x="944793" y="1102259"/>
                </a:lnTo>
                <a:lnTo>
                  <a:pt x="0" y="1102259"/>
                </a:lnTo>
                <a:lnTo>
                  <a:pt x="0" y="168656"/>
                </a:lnTo>
                <a:lnTo>
                  <a:pt x="385742" y="554397"/>
                </a:lnTo>
                <a:lnTo>
                  <a:pt x="944793" y="0"/>
                </a:lnTo>
                <a:close/>
              </a:path>
            </a:pathLst>
          </a:custGeom>
          <a:solidFill>
            <a:schemeClr val="accent2"/>
          </a:solidFill>
        </p:spPr>
        <p:txBody>
          <a:bodyPr wrap="square" lIns="0" tIns="0" rIns="0" bIns="0" rtlCol="0">
            <a:noAutofit/>
          </a:bodyPr>
          <a:lstStyle/>
          <a:p>
            <a:endParaRPr/>
          </a:p>
        </p:txBody>
      </p:sp>
    </p:spTree>
    <p:extLst>
      <p:ext uri="{BB962C8B-B14F-4D97-AF65-F5344CB8AC3E}">
        <p14:creationId xmlns:p14="http://schemas.microsoft.com/office/powerpoint/2010/main" val="20948350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fill="hold"/>
                                        <p:tgtEl>
                                          <p:spTgt spid="8"/>
                                        </p:tgtEl>
                                        <p:attrNameLst>
                                          <p:attrName>ppt_x</p:attrName>
                                        </p:attrNameLst>
                                      </p:cBhvr>
                                      <p:tavLst>
                                        <p:tav tm="0">
                                          <p:val>
                                            <p:strVal val="#ppt_x"/>
                                          </p:val>
                                        </p:tav>
                                        <p:tav tm="100000">
                                          <p:val>
                                            <p:strVal val="#ppt_x"/>
                                          </p:val>
                                        </p:tav>
                                      </p:tavLst>
                                    </p:anim>
                                    <p:anim calcmode="lin" valueType="num">
                                      <p:cBhvr additive="base">
                                        <p:cTn id="8" dur="1250" fill="hold"/>
                                        <p:tgtEl>
                                          <p:spTgt spid="8"/>
                                        </p:tgtEl>
                                        <p:attrNameLst>
                                          <p:attrName>ppt_y</p:attrName>
                                        </p:attrNameLst>
                                      </p:cBhvr>
                                      <p:tavLst>
                                        <p:tav tm="0">
                                          <p:val>
                                            <p:strVal val="1+#ppt_h/2"/>
                                          </p:val>
                                        </p:tav>
                                        <p:tav tm="100000">
                                          <p:val>
                                            <p:strVal val="#ppt_y"/>
                                          </p:val>
                                        </p:tav>
                                      </p:tavLst>
                                    </p:anim>
                                  </p:childTnLst>
                                </p:cTn>
                              </p:par>
                              <p:par>
                                <p:cTn id="9" presetID="10" presetClass="entr" presetSubtype="0" fill="hold" grpId="1"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05">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36" name="Freeform: Shape 35">
            <a:extLst>
              <a:ext uri="{FF2B5EF4-FFF2-40B4-BE49-F238E27FC236}">
                <a16:creationId xmlns:a16="http://schemas.microsoft.com/office/drawing/2014/main" id="{D33FF3FD-E07B-43AA-9AA1-F9DE6801485C}"/>
              </a:ext>
            </a:extLst>
          </p:cNvPr>
          <p:cNvSpPr/>
          <p:nvPr userDrawn="1"/>
        </p:nvSpPr>
        <p:spPr>
          <a:xfrm rot="3038624">
            <a:off x="7929526" y="1719180"/>
            <a:ext cx="2264818" cy="2069717"/>
          </a:xfrm>
          <a:custGeom>
            <a:avLst/>
            <a:gdLst>
              <a:gd name="connsiteX0" fmla="*/ 0 w 2264818"/>
              <a:gd name="connsiteY0" fmla="*/ 0 h 2069717"/>
              <a:gd name="connsiteX1" fmla="*/ 2264818 w 2264818"/>
              <a:gd name="connsiteY1" fmla="*/ 1857449 h 2069717"/>
              <a:gd name="connsiteX2" fmla="*/ 2264818 w 2264818"/>
              <a:gd name="connsiteY2" fmla="*/ 2069717 h 2069717"/>
              <a:gd name="connsiteX3" fmla="*/ 0 w 2264818"/>
              <a:gd name="connsiteY3" fmla="*/ 2069717 h 2069717"/>
            </a:gdLst>
            <a:ahLst/>
            <a:cxnLst>
              <a:cxn ang="0">
                <a:pos x="connsiteX0" y="connsiteY0"/>
              </a:cxn>
              <a:cxn ang="0">
                <a:pos x="connsiteX1" y="connsiteY1"/>
              </a:cxn>
              <a:cxn ang="0">
                <a:pos x="connsiteX2" y="connsiteY2"/>
              </a:cxn>
              <a:cxn ang="0">
                <a:pos x="connsiteX3" y="connsiteY3"/>
              </a:cxn>
            </a:cxnLst>
            <a:rect l="l" t="t" r="r" b="b"/>
            <a:pathLst>
              <a:path w="2264818" h="2069717">
                <a:moveTo>
                  <a:pt x="0" y="0"/>
                </a:moveTo>
                <a:lnTo>
                  <a:pt x="2264818" y="1857449"/>
                </a:lnTo>
                <a:lnTo>
                  <a:pt x="2264818" y="2069717"/>
                </a:lnTo>
                <a:lnTo>
                  <a:pt x="0" y="206971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37" name="Freeform: Shape 36">
            <a:extLst>
              <a:ext uri="{FF2B5EF4-FFF2-40B4-BE49-F238E27FC236}">
                <a16:creationId xmlns:a16="http://schemas.microsoft.com/office/drawing/2014/main" id="{A348BD8F-C0D8-4FF1-889C-3B6AE67E8B70}"/>
              </a:ext>
            </a:extLst>
          </p:cNvPr>
          <p:cNvSpPr/>
          <p:nvPr userDrawn="1"/>
        </p:nvSpPr>
        <p:spPr>
          <a:xfrm rot="3038624">
            <a:off x="5054171" y="3671680"/>
            <a:ext cx="2264818" cy="2896805"/>
          </a:xfrm>
          <a:custGeom>
            <a:avLst/>
            <a:gdLst>
              <a:gd name="connsiteX0" fmla="*/ 0 w 2264818"/>
              <a:gd name="connsiteY0" fmla="*/ 0 h 2896805"/>
              <a:gd name="connsiteX1" fmla="*/ 2264818 w 2264818"/>
              <a:gd name="connsiteY1" fmla="*/ 0 h 2896805"/>
              <a:gd name="connsiteX2" fmla="*/ 2264818 w 2264818"/>
              <a:gd name="connsiteY2" fmla="*/ 135276 h 2896805"/>
              <a:gd name="connsiteX3" fmla="*/ 0 w 2264818"/>
              <a:gd name="connsiteY3" fmla="*/ 2896805 h 2896805"/>
            </a:gdLst>
            <a:ahLst/>
            <a:cxnLst>
              <a:cxn ang="0">
                <a:pos x="connsiteX0" y="connsiteY0"/>
              </a:cxn>
              <a:cxn ang="0">
                <a:pos x="connsiteX1" y="connsiteY1"/>
              </a:cxn>
              <a:cxn ang="0">
                <a:pos x="connsiteX2" y="connsiteY2"/>
              </a:cxn>
              <a:cxn ang="0">
                <a:pos x="connsiteX3" y="connsiteY3"/>
              </a:cxn>
            </a:cxnLst>
            <a:rect l="l" t="t" r="r" b="b"/>
            <a:pathLst>
              <a:path w="2264818" h="2896805">
                <a:moveTo>
                  <a:pt x="0" y="0"/>
                </a:moveTo>
                <a:lnTo>
                  <a:pt x="2264818" y="0"/>
                </a:lnTo>
                <a:lnTo>
                  <a:pt x="2264818" y="135276"/>
                </a:lnTo>
                <a:lnTo>
                  <a:pt x="0" y="289680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12" name="Title 6">
            <a:extLst>
              <a:ext uri="{FF2B5EF4-FFF2-40B4-BE49-F238E27FC236}">
                <a16:creationId xmlns:a16="http://schemas.microsoft.com/office/drawing/2014/main" id="{0138A07D-F96A-4092-AB5C-7ED9BC9C849E}"/>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1" name="Text Placeholder 12">
            <a:extLst>
              <a:ext uri="{FF2B5EF4-FFF2-40B4-BE49-F238E27FC236}">
                <a16:creationId xmlns:a16="http://schemas.microsoft.com/office/drawing/2014/main" id="{0FFCA0FA-2D32-486E-81F7-4378400FD8A6}"/>
              </a:ext>
            </a:extLst>
          </p:cNvPr>
          <p:cNvSpPr>
            <a:spLocks noGrp="1"/>
          </p:cNvSpPr>
          <p:nvPr>
            <p:ph type="body" sz="quarter" idx="10" hasCustomPrompt="1"/>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2"/>
            <a:r>
              <a:rPr lang="en-US" dirty="0"/>
              <a:t>Client Name</a:t>
            </a:r>
          </a:p>
          <a:p>
            <a:pPr lvl="2"/>
            <a:r>
              <a:rPr lang="en-US" dirty="0"/>
              <a:t>Ref</a:t>
            </a:r>
          </a:p>
        </p:txBody>
      </p:sp>
      <p:sp>
        <p:nvSpPr>
          <p:cNvPr id="14" name="Picture Placeholder 15">
            <a:extLst>
              <a:ext uri="{FF2B5EF4-FFF2-40B4-BE49-F238E27FC236}">
                <a16:creationId xmlns:a16="http://schemas.microsoft.com/office/drawing/2014/main" id="{7C3F0A8A-58C2-4316-8BEB-1B5D05189573}"/>
              </a:ext>
            </a:extLst>
          </p:cNvPr>
          <p:cNvSpPr>
            <a:spLocks noGrp="1"/>
          </p:cNvSpPr>
          <p:nvPr>
            <p:ph type="pic" sz="quarter" idx="11" hasCustomPrompt="1"/>
          </p:nvPr>
        </p:nvSpPr>
        <p:spPr>
          <a:xfrm>
            <a:off x="395288" y="3744913"/>
            <a:ext cx="950400" cy="646112"/>
          </a:xfrm>
          <a:prstGeom prst="rect">
            <a:avLst/>
          </a:prstGeom>
        </p:spPr>
        <p:txBody>
          <a:bodyPr anchor="b">
            <a:normAutofit/>
          </a:bodyPr>
          <a:lstStyle>
            <a:lvl1pPr marL="0" indent="0" algn="ctr">
              <a:buNone/>
              <a:defRPr sz="1000" b="0">
                <a:solidFill>
                  <a:schemeClr val="tx2"/>
                </a:solidFill>
              </a:defRPr>
            </a:lvl1pPr>
          </a:lstStyle>
          <a:p>
            <a:r>
              <a:rPr lang="en-GB" sz="1200" dirty="0"/>
              <a:t>Client Logo</a:t>
            </a:r>
            <a:endParaRPr lang="en-GB" dirty="0"/>
          </a:p>
        </p:txBody>
      </p:sp>
      <p:sp>
        <p:nvSpPr>
          <p:cNvPr id="15" name="Picture Placeholder 15">
            <a:extLst>
              <a:ext uri="{FF2B5EF4-FFF2-40B4-BE49-F238E27FC236}">
                <a16:creationId xmlns:a16="http://schemas.microsoft.com/office/drawing/2014/main" id="{C8D4A4CD-DB7A-4924-B289-005DAC1C62AE}"/>
              </a:ext>
            </a:extLst>
          </p:cNvPr>
          <p:cNvSpPr>
            <a:spLocks noGrp="1"/>
          </p:cNvSpPr>
          <p:nvPr>
            <p:ph type="pic" sz="quarter" idx="12" hasCustomPrompt="1"/>
          </p:nvPr>
        </p:nvSpPr>
        <p:spPr>
          <a:xfrm>
            <a:off x="1453074" y="3744913"/>
            <a:ext cx="950401" cy="646112"/>
          </a:xfrm>
          <a:prstGeom prst="rect">
            <a:avLst/>
          </a:prstGeom>
        </p:spPr>
        <p:txBody>
          <a:bodyPr anchor="b">
            <a:normAutofit/>
          </a:bodyPr>
          <a:lstStyle>
            <a:lvl1pPr marL="0" indent="0" algn="ctr">
              <a:buNone/>
              <a:defRPr sz="1000" b="0" baseline="0">
                <a:solidFill>
                  <a:schemeClr val="tx2"/>
                </a:solidFill>
              </a:defRPr>
            </a:lvl1pPr>
          </a:lstStyle>
          <a:p>
            <a:r>
              <a:rPr lang="en-GB" sz="1200" dirty="0"/>
              <a:t>Partner  Logo</a:t>
            </a:r>
            <a:endParaRPr lang="en-GB" dirty="0"/>
          </a:p>
        </p:txBody>
      </p:sp>
      <p:sp>
        <p:nvSpPr>
          <p:cNvPr id="18" name="Text Placeholder 3">
            <a:extLst>
              <a:ext uri="{FF2B5EF4-FFF2-40B4-BE49-F238E27FC236}">
                <a16:creationId xmlns:a16="http://schemas.microsoft.com/office/drawing/2014/main" id="{483D4C35-DDA9-48A0-8922-AD38EE4F3937}"/>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2"/>
                </a:solidFill>
                <a:latin typeface="+mn-lt"/>
              </a:defRPr>
            </a:lvl1pPr>
            <a:lvl5pPr marL="0" indent="0">
              <a:buFont typeface="Arial" panose="020B0604020202020204" pitchFamily="34" charset="0"/>
              <a:buNone/>
              <a:defRPr sz="800"/>
            </a:lvl5pPr>
          </a:lstStyle>
          <a:p>
            <a:pPr lvl="0"/>
            <a:r>
              <a:rPr lang="en-GB" dirty="0"/>
              <a:t>Confidential</a:t>
            </a:r>
          </a:p>
        </p:txBody>
      </p:sp>
      <p:sp>
        <p:nvSpPr>
          <p:cNvPr id="19" name="Subtitle 2">
            <a:extLst>
              <a:ext uri="{FF2B5EF4-FFF2-40B4-BE49-F238E27FC236}">
                <a16:creationId xmlns:a16="http://schemas.microsoft.com/office/drawing/2014/main" id="{A088D5BA-7C95-4EEE-B308-8FDB0EC0495D}"/>
              </a:ext>
            </a:extLst>
          </p:cNvPr>
          <p:cNvSpPr>
            <a:spLocks noGrp="1"/>
          </p:cNvSpPr>
          <p:nvPr>
            <p:ph type="subTitle" idx="1" hasCustomPrompt="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Tree>
    <p:extLst>
      <p:ext uri="{BB962C8B-B14F-4D97-AF65-F5344CB8AC3E}">
        <p14:creationId xmlns:p14="http://schemas.microsoft.com/office/powerpoint/2010/main" val="15488859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1500" fill="hold"/>
                                        <p:tgtEl>
                                          <p:spTgt spid="37"/>
                                        </p:tgtEl>
                                        <p:attrNameLst>
                                          <p:attrName>ppt_x</p:attrName>
                                        </p:attrNameLst>
                                      </p:cBhvr>
                                      <p:tavLst>
                                        <p:tav tm="0">
                                          <p:val>
                                            <p:strVal val="1+#ppt_w/2"/>
                                          </p:val>
                                        </p:tav>
                                        <p:tav tm="100000">
                                          <p:val>
                                            <p:strVal val="#ppt_x"/>
                                          </p:val>
                                        </p:tav>
                                      </p:tavLst>
                                    </p:anim>
                                    <p:anim calcmode="lin" valueType="num">
                                      <p:cBhvr additive="base">
                                        <p:cTn id="8" dur="1500" fill="hold"/>
                                        <p:tgtEl>
                                          <p:spTgt spid="37"/>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1500" fill="hold"/>
                                        <p:tgtEl>
                                          <p:spTgt spid="36"/>
                                        </p:tgtEl>
                                        <p:attrNameLst>
                                          <p:attrName>ppt_x</p:attrName>
                                        </p:attrNameLst>
                                      </p:cBhvr>
                                      <p:tavLst>
                                        <p:tav tm="0">
                                          <p:val>
                                            <p:strVal val="1+#ppt_w/2"/>
                                          </p:val>
                                        </p:tav>
                                        <p:tav tm="100000">
                                          <p:val>
                                            <p:strVal val="#ppt_x"/>
                                          </p:val>
                                        </p:tav>
                                      </p:tavLst>
                                    </p:anim>
                                    <p:anim calcmode="lin" valueType="num">
                                      <p:cBhvr additive="base">
                                        <p:cTn id="12" dur="1500" fill="hold"/>
                                        <p:tgtEl>
                                          <p:spTgt spid="36"/>
                                        </p:tgtEl>
                                        <p:attrNameLst>
                                          <p:attrName>ppt_y</p:attrName>
                                        </p:attrNameLst>
                                      </p:cBhvr>
                                      <p:tavLst>
                                        <p:tav tm="0">
                                          <p:val>
                                            <p:strVal val="0-#ppt_h/2"/>
                                          </p:val>
                                        </p:tav>
                                        <p:tav tm="100000">
                                          <p:val>
                                            <p:strVal val="#ppt_y"/>
                                          </p:val>
                                        </p:tav>
                                      </p:tavLst>
                                    </p:anim>
                                  </p:childTnLst>
                                </p:cTn>
                              </p:par>
                              <p:par>
                                <p:cTn id="13" presetID="10" presetClass="entr" presetSubtype="0" fill="hold" grpId="1" nodeType="with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fade">
                                      <p:cBhvr>
                                        <p:cTn id="15" dur="2000"/>
                                        <p:tgtEl>
                                          <p:spTgt spid="37"/>
                                        </p:tgtEl>
                                      </p:cBhvr>
                                    </p:animEffect>
                                  </p:childTnLst>
                                </p:cTn>
                              </p:par>
                              <p:par>
                                <p:cTn id="16" presetID="10" presetClass="entr" presetSubtype="0" fill="hold" grpId="1"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2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6" grpId="1" animBg="1"/>
      <p:bldP spid="37" grpId="0" animBg="1"/>
      <p:bldP spid="37" grpId="1" animBg="1"/>
    </p:bldLst>
  </p:timing>
  <p:extLst mod="1">
    <p:ext uri="{DCECCB84-F9BA-43D5-87BE-67443E8EF086}">
      <p15:sldGuideLst xmlns:p15="http://schemas.microsoft.com/office/powerpoint/2012/main"/>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Header 05">
    <p:bg>
      <p:bgPr>
        <a:solidFill>
          <a:schemeClr val="accent1"/>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
        <p:nvSpPr>
          <p:cNvPr id="12" name="Freeform: Shape 11">
            <a:extLst>
              <a:ext uri="{FF2B5EF4-FFF2-40B4-BE49-F238E27FC236}">
                <a16:creationId xmlns:a16="http://schemas.microsoft.com/office/drawing/2014/main" id="{81D8B340-54BC-48C8-A162-A09EF660AF98}"/>
              </a:ext>
            </a:extLst>
          </p:cNvPr>
          <p:cNvSpPr/>
          <p:nvPr userDrawn="1"/>
        </p:nvSpPr>
        <p:spPr>
          <a:xfrm rot="3038624">
            <a:off x="7929526" y="1719180"/>
            <a:ext cx="2264818" cy="2069717"/>
          </a:xfrm>
          <a:custGeom>
            <a:avLst/>
            <a:gdLst>
              <a:gd name="connsiteX0" fmla="*/ 0 w 2264818"/>
              <a:gd name="connsiteY0" fmla="*/ 0 h 2069717"/>
              <a:gd name="connsiteX1" fmla="*/ 2264818 w 2264818"/>
              <a:gd name="connsiteY1" fmla="*/ 1857449 h 2069717"/>
              <a:gd name="connsiteX2" fmla="*/ 2264818 w 2264818"/>
              <a:gd name="connsiteY2" fmla="*/ 2069717 h 2069717"/>
              <a:gd name="connsiteX3" fmla="*/ 0 w 2264818"/>
              <a:gd name="connsiteY3" fmla="*/ 2069717 h 2069717"/>
            </a:gdLst>
            <a:ahLst/>
            <a:cxnLst>
              <a:cxn ang="0">
                <a:pos x="connsiteX0" y="connsiteY0"/>
              </a:cxn>
              <a:cxn ang="0">
                <a:pos x="connsiteX1" y="connsiteY1"/>
              </a:cxn>
              <a:cxn ang="0">
                <a:pos x="connsiteX2" y="connsiteY2"/>
              </a:cxn>
              <a:cxn ang="0">
                <a:pos x="connsiteX3" y="connsiteY3"/>
              </a:cxn>
            </a:cxnLst>
            <a:rect l="l" t="t" r="r" b="b"/>
            <a:pathLst>
              <a:path w="2264818" h="2069717">
                <a:moveTo>
                  <a:pt x="0" y="0"/>
                </a:moveTo>
                <a:lnTo>
                  <a:pt x="2264818" y="1857449"/>
                </a:lnTo>
                <a:lnTo>
                  <a:pt x="2264818" y="2069717"/>
                </a:lnTo>
                <a:lnTo>
                  <a:pt x="0" y="2069717"/>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13" name="Freeform: Shape 12">
            <a:extLst>
              <a:ext uri="{FF2B5EF4-FFF2-40B4-BE49-F238E27FC236}">
                <a16:creationId xmlns:a16="http://schemas.microsoft.com/office/drawing/2014/main" id="{06FA27D1-2F00-4B37-A29C-BFE15333249F}"/>
              </a:ext>
            </a:extLst>
          </p:cNvPr>
          <p:cNvSpPr/>
          <p:nvPr userDrawn="1"/>
        </p:nvSpPr>
        <p:spPr>
          <a:xfrm rot="3038624">
            <a:off x="5054171" y="3671680"/>
            <a:ext cx="2264818" cy="2896805"/>
          </a:xfrm>
          <a:custGeom>
            <a:avLst/>
            <a:gdLst>
              <a:gd name="connsiteX0" fmla="*/ 0 w 2264818"/>
              <a:gd name="connsiteY0" fmla="*/ 0 h 2896805"/>
              <a:gd name="connsiteX1" fmla="*/ 2264818 w 2264818"/>
              <a:gd name="connsiteY1" fmla="*/ 0 h 2896805"/>
              <a:gd name="connsiteX2" fmla="*/ 2264818 w 2264818"/>
              <a:gd name="connsiteY2" fmla="*/ 135276 h 2896805"/>
              <a:gd name="connsiteX3" fmla="*/ 0 w 2264818"/>
              <a:gd name="connsiteY3" fmla="*/ 2896805 h 2896805"/>
            </a:gdLst>
            <a:ahLst/>
            <a:cxnLst>
              <a:cxn ang="0">
                <a:pos x="connsiteX0" y="connsiteY0"/>
              </a:cxn>
              <a:cxn ang="0">
                <a:pos x="connsiteX1" y="connsiteY1"/>
              </a:cxn>
              <a:cxn ang="0">
                <a:pos x="connsiteX2" y="connsiteY2"/>
              </a:cxn>
              <a:cxn ang="0">
                <a:pos x="connsiteX3" y="connsiteY3"/>
              </a:cxn>
            </a:cxnLst>
            <a:rect l="l" t="t" r="r" b="b"/>
            <a:pathLst>
              <a:path w="2264818" h="2896805">
                <a:moveTo>
                  <a:pt x="0" y="0"/>
                </a:moveTo>
                <a:lnTo>
                  <a:pt x="2264818" y="0"/>
                </a:lnTo>
                <a:lnTo>
                  <a:pt x="2264818" y="135276"/>
                </a:lnTo>
                <a:lnTo>
                  <a:pt x="0" y="2896805"/>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9" name="Title 6">
            <a:extLst>
              <a:ext uri="{FF2B5EF4-FFF2-40B4-BE49-F238E27FC236}">
                <a16:creationId xmlns:a16="http://schemas.microsoft.com/office/drawing/2014/main" id="{5FB5992E-7F98-4202-A68B-5A69443169A9}"/>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Tree>
    <p:extLst>
      <p:ext uri="{BB962C8B-B14F-4D97-AF65-F5344CB8AC3E}">
        <p14:creationId xmlns:p14="http://schemas.microsoft.com/office/powerpoint/2010/main" val="13075025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500" fill="hold"/>
                                        <p:tgtEl>
                                          <p:spTgt spid="13"/>
                                        </p:tgtEl>
                                        <p:attrNameLst>
                                          <p:attrName>ppt_x</p:attrName>
                                        </p:attrNameLst>
                                      </p:cBhvr>
                                      <p:tavLst>
                                        <p:tav tm="0">
                                          <p:val>
                                            <p:strVal val="1+#ppt_w/2"/>
                                          </p:val>
                                        </p:tav>
                                        <p:tav tm="100000">
                                          <p:val>
                                            <p:strVal val="#ppt_x"/>
                                          </p:val>
                                        </p:tav>
                                      </p:tavLst>
                                    </p:anim>
                                    <p:anim calcmode="lin" valueType="num">
                                      <p:cBhvr additive="base">
                                        <p:cTn id="8" dur="1500" fill="hold"/>
                                        <p:tgtEl>
                                          <p:spTgt spid="13"/>
                                        </p:tgtEl>
                                        <p:attrNameLst>
                                          <p:attrName>ppt_y</p:attrName>
                                        </p:attrNameLst>
                                      </p:cBhvr>
                                      <p:tavLst>
                                        <p:tav tm="0">
                                          <p:val>
                                            <p:strVal val="0-#ppt_h/2"/>
                                          </p:val>
                                        </p:tav>
                                        <p:tav tm="100000">
                                          <p:val>
                                            <p:strVal val="#ppt_y"/>
                                          </p:val>
                                        </p:tav>
                                      </p:tavLst>
                                    </p:anim>
                                  </p:childTnLst>
                                </p:cTn>
                              </p:par>
                              <p:par>
                                <p:cTn id="9" presetID="10" presetClass="entr" presetSubtype="0" fill="hold" grpId="1" nodeType="with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2000"/>
                                        <p:tgtEl>
                                          <p:spTgt spid="13"/>
                                        </p:tgtEl>
                                      </p:cBhvr>
                                    </p:animEffect>
                                  </p:childTnLst>
                                </p:cTn>
                              </p:par>
                              <p:par>
                                <p:cTn id="12" presetID="2" presetClass="entr" presetSubtype="3" fill="hold" grpId="0" nodeType="with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additive="base">
                                        <p:cTn id="14" dur="1500" fill="hold"/>
                                        <p:tgtEl>
                                          <p:spTgt spid="12"/>
                                        </p:tgtEl>
                                        <p:attrNameLst>
                                          <p:attrName>ppt_x</p:attrName>
                                        </p:attrNameLst>
                                      </p:cBhvr>
                                      <p:tavLst>
                                        <p:tav tm="0">
                                          <p:val>
                                            <p:strVal val="1+#ppt_w/2"/>
                                          </p:val>
                                        </p:tav>
                                        <p:tav tm="100000">
                                          <p:val>
                                            <p:strVal val="#ppt_x"/>
                                          </p:val>
                                        </p:tav>
                                      </p:tavLst>
                                    </p:anim>
                                    <p:anim calcmode="lin" valueType="num">
                                      <p:cBhvr additive="base">
                                        <p:cTn id="15" dur="1500" fill="hold"/>
                                        <p:tgtEl>
                                          <p:spTgt spid="12"/>
                                        </p:tgtEl>
                                        <p:attrNameLst>
                                          <p:attrName>ppt_y</p:attrName>
                                        </p:attrNameLst>
                                      </p:cBhvr>
                                      <p:tavLst>
                                        <p:tav tm="0">
                                          <p:val>
                                            <p:strVal val="0-#ppt_h/2"/>
                                          </p:val>
                                        </p:tav>
                                        <p:tav tm="100000">
                                          <p:val>
                                            <p:strVal val="#ppt_y"/>
                                          </p:val>
                                        </p:tav>
                                      </p:tavLst>
                                    </p:anim>
                                  </p:childTnLst>
                                </p:cTn>
                              </p:par>
                              <p:par>
                                <p:cTn id="16" presetID="10" presetClass="entr" presetSubtype="0" fill="hold" grpId="1"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13" grpId="1" animBg="1"/>
    </p:bldLst>
  </p:timing>
  <p:extLst mod="1">
    <p:ext uri="{DCECCB84-F9BA-43D5-87BE-67443E8EF086}">
      <p15:sldGuideLst xmlns:p15="http://schemas.microsoft.com/office/powerpoint/2012/main"/>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hank you 05">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30" name="Freeform: Shape 29">
            <a:extLst>
              <a:ext uri="{FF2B5EF4-FFF2-40B4-BE49-F238E27FC236}">
                <a16:creationId xmlns:a16="http://schemas.microsoft.com/office/drawing/2014/main" id="{5907FF49-4A30-43B1-8B37-0A04A657DF7C}"/>
              </a:ext>
            </a:extLst>
          </p:cNvPr>
          <p:cNvSpPr/>
          <p:nvPr userDrawn="1"/>
        </p:nvSpPr>
        <p:spPr>
          <a:xfrm>
            <a:off x="7203124" y="3149668"/>
            <a:ext cx="1641951" cy="1993832"/>
          </a:xfrm>
          <a:custGeom>
            <a:avLst/>
            <a:gdLst>
              <a:gd name="connsiteX0" fmla="*/ 0 w 1641951"/>
              <a:gd name="connsiteY0" fmla="*/ 0 h 1993832"/>
              <a:gd name="connsiteX1" fmla="*/ 1641951 w 1641951"/>
              <a:gd name="connsiteY1" fmla="*/ 1765712 h 1993832"/>
              <a:gd name="connsiteX2" fmla="*/ 1620566 w 1641951"/>
              <a:gd name="connsiteY2" fmla="*/ 1993832 h 1993832"/>
              <a:gd name="connsiteX3" fmla="*/ 0 w 1641951"/>
              <a:gd name="connsiteY3" fmla="*/ 1993832 h 1993832"/>
            </a:gdLst>
            <a:ahLst/>
            <a:cxnLst>
              <a:cxn ang="0">
                <a:pos x="connsiteX0" y="connsiteY0"/>
              </a:cxn>
              <a:cxn ang="0">
                <a:pos x="connsiteX1" y="connsiteY1"/>
              </a:cxn>
              <a:cxn ang="0">
                <a:pos x="connsiteX2" y="connsiteY2"/>
              </a:cxn>
              <a:cxn ang="0">
                <a:pos x="connsiteX3" y="connsiteY3"/>
              </a:cxn>
            </a:cxnLst>
            <a:rect l="l" t="t" r="r" b="b"/>
            <a:pathLst>
              <a:path w="1641951" h="1993832">
                <a:moveTo>
                  <a:pt x="0" y="0"/>
                </a:moveTo>
                <a:cubicBezTo>
                  <a:pt x="906825" y="0"/>
                  <a:pt x="1641951" y="790536"/>
                  <a:pt x="1641951" y="1765712"/>
                </a:cubicBezTo>
                <a:lnTo>
                  <a:pt x="1620566" y="1993832"/>
                </a:lnTo>
                <a:lnTo>
                  <a:pt x="0" y="199383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13" name="Freeform: Shape 12">
            <a:extLst>
              <a:ext uri="{FF2B5EF4-FFF2-40B4-BE49-F238E27FC236}">
                <a16:creationId xmlns:a16="http://schemas.microsoft.com/office/drawing/2014/main" id="{386E06F7-A3A6-408E-A7E6-DEDCC4A53D0D}"/>
              </a:ext>
            </a:extLst>
          </p:cNvPr>
          <p:cNvSpPr/>
          <p:nvPr userDrawn="1"/>
        </p:nvSpPr>
        <p:spPr>
          <a:xfrm rot="3038624">
            <a:off x="7929526" y="1719180"/>
            <a:ext cx="2264818" cy="2069717"/>
          </a:xfrm>
          <a:custGeom>
            <a:avLst/>
            <a:gdLst>
              <a:gd name="connsiteX0" fmla="*/ 0 w 2264818"/>
              <a:gd name="connsiteY0" fmla="*/ 0 h 2069717"/>
              <a:gd name="connsiteX1" fmla="*/ 2264818 w 2264818"/>
              <a:gd name="connsiteY1" fmla="*/ 1857449 h 2069717"/>
              <a:gd name="connsiteX2" fmla="*/ 2264818 w 2264818"/>
              <a:gd name="connsiteY2" fmla="*/ 2069717 h 2069717"/>
              <a:gd name="connsiteX3" fmla="*/ 0 w 2264818"/>
              <a:gd name="connsiteY3" fmla="*/ 2069717 h 2069717"/>
            </a:gdLst>
            <a:ahLst/>
            <a:cxnLst>
              <a:cxn ang="0">
                <a:pos x="connsiteX0" y="connsiteY0"/>
              </a:cxn>
              <a:cxn ang="0">
                <a:pos x="connsiteX1" y="connsiteY1"/>
              </a:cxn>
              <a:cxn ang="0">
                <a:pos x="connsiteX2" y="connsiteY2"/>
              </a:cxn>
              <a:cxn ang="0">
                <a:pos x="connsiteX3" y="connsiteY3"/>
              </a:cxn>
            </a:cxnLst>
            <a:rect l="l" t="t" r="r" b="b"/>
            <a:pathLst>
              <a:path w="2264818" h="2069717">
                <a:moveTo>
                  <a:pt x="0" y="0"/>
                </a:moveTo>
                <a:lnTo>
                  <a:pt x="2264818" y="1857449"/>
                </a:lnTo>
                <a:lnTo>
                  <a:pt x="2264818" y="2069717"/>
                </a:lnTo>
                <a:lnTo>
                  <a:pt x="0" y="206971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
        <p:nvSpPr>
          <p:cNvPr id="14" name="Freeform: Shape 13">
            <a:extLst>
              <a:ext uri="{FF2B5EF4-FFF2-40B4-BE49-F238E27FC236}">
                <a16:creationId xmlns:a16="http://schemas.microsoft.com/office/drawing/2014/main" id="{D4E5420F-1D4E-4D97-A254-4E4421444215}"/>
              </a:ext>
            </a:extLst>
          </p:cNvPr>
          <p:cNvSpPr/>
          <p:nvPr userDrawn="1"/>
        </p:nvSpPr>
        <p:spPr>
          <a:xfrm rot="3038624">
            <a:off x="5054171" y="3671680"/>
            <a:ext cx="2264818" cy="2896805"/>
          </a:xfrm>
          <a:custGeom>
            <a:avLst/>
            <a:gdLst>
              <a:gd name="connsiteX0" fmla="*/ 0 w 2264818"/>
              <a:gd name="connsiteY0" fmla="*/ 0 h 2896805"/>
              <a:gd name="connsiteX1" fmla="*/ 2264818 w 2264818"/>
              <a:gd name="connsiteY1" fmla="*/ 0 h 2896805"/>
              <a:gd name="connsiteX2" fmla="*/ 2264818 w 2264818"/>
              <a:gd name="connsiteY2" fmla="*/ 135276 h 2896805"/>
              <a:gd name="connsiteX3" fmla="*/ 0 w 2264818"/>
              <a:gd name="connsiteY3" fmla="*/ 2896805 h 2896805"/>
            </a:gdLst>
            <a:ahLst/>
            <a:cxnLst>
              <a:cxn ang="0">
                <a:pos x="connsiteX0" y="connsiteY0"/>
              </a:cxn>
              <a:cxn ang="0">
                <a:pos x="connsiteX1" y="connsiteY1"/>
              </a:cxn>
              <a:cxn ang="0">
                <a:pos x="connsiteX2" y="connsiteY2"/>
              </a:cxn>
              <a:cxn ang="0">
                <a:pos x="connsiteX3" y="connsiteY3"/>
              </a:cxn>
            </a:cxnLst>
            <a:rect l="l" t="t" r="r" b="b"/>
            <a:pathLst>
              <a:path w="2264818" h="2896805">
                <a:moveTo>
                  <a:pt x="0" y="0"/>
                </a:moveTo>
                <a:lnTo>
                  <a:pt x="2264818" y="0"/>
                </a:lnTo>
                <a:lnTo>
                  <a:pt x="2264818" y="135276"/>
                </a:lnTo>
                <a:lnTo>
                  <a:pt x="0" y="289680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dirty="0"/>
          </a:p>
        </p:txBody>
      </p:sp>
    </p:spTree>
    <p:extLst>
      <p:ext uri="{BB962C8B-B14F-4D97-AF65-F5344CB8AC3E}">
        <p14:creationId xmlns:p14="http://schemas.microsoft.com/office/powerpoint/2010/main" val="41913258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500" fill="hold"/>
                                        <p:tgtEl>
                                          <p:spTgt spid="14"/>
                                        </p:tgtEl>
                                        <p:attrNameLst>
                                          <p:attrName>ppt_x</p:attrName>
                                        </p:attrNameLst>
                                      </p:cBhvr>
                                      <p:tavLst>
                                        <p:tav tm="0">
                                          <p:val>
                                            <p:strVal val="1+#ppt_w/2"/>
                                          </p:val>
                                        </p:tav>
                                        <p:tav tm="100000">
                                          <p:val>
                                            <p:strVal val="#ppt_x"/>
                                          </p:val>
                                        </p:tav>
                                      </p:tavLst>
                                    </p:anim>
                                    <p:anim calcmode="lin" valueType="num">
                                      <p:cBhvr additive="base">
                                        <p:cTn id="8" dur="1500" fill="hold"/>
                                        <p:tgtEl>
                                          <p:spTgt spid="14"/>
                                        </p:tgtEl>
                                        <p:attrNameLst>
                                          <p:attrName>ppt_y</p:attrName>
                                        </p:attrNameLst>
                                      </p:cBhvr>
                                      <p:tavLst>
                                        <p:tav tm="0">
                                          <p:val>
                                            <p:strVal val="0-#ppt_h/2"/>
                                          </p:val>
                                        </p:tav>
                                        <p:tav tm="100000">
                                          <p:val>
                                            <p:strVal val="#ppt_y"/>
                                          </p:val>
                                        </p:tav>
                                      </p:tavLst>
                                    </p:anim>
                                  </p:childTnLst>
                                </p:cTn>
                              </p:par>
                              <p:par>
                                <p:cTn id="9" presetID="10" presetClass="entr" presetSubtype="0" fill="hold" grpId="1" nodeType="with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2000"/>
                                        <p:tgtEl>
                                          <p:spTgt spid="14"/>
                                        </p:tgtEl>
                                      </p:cBhvr>
                                    </p:animEffect>
                                  </p:childTnLst>
                                </p:cTn>
                              </p:par>
                              <p:par>
                                <p:cTn id="12" presetID="2" presetClass="entr" presetSubtype="3"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additive="base">
                                        <p:cTn id="14" dur="1500" fill="hold"/>
                                        <p:tgtEl>
                                          <p:spTgt spid="13"/>
                                        </p:tgtEl>
                                        <p:attrNameLst>
                                          <p:attrName>ppt_x</p:attrName>
                                        </p:attrNameLst>
                                      </p:cBhvr>
                                      <p:tavLst>
                                        <p:tav tm="0">
                                          <p:val>
                                            <p:strVal val="1+#ppt_w/2"/>
                                          </p:val>
                                        </p:tav>
                                        <p:tav tm="100000">
                                          <p:val>
                                            <p:strVal val="#ppt_x"/>
                                          </p:val>
                                        </p:tav>
                                      </p:tavLst>
                                    </p:anim>
                                    <p:anim calcmode="lin" valueType="num">
                                      <p:cBhvr additive="base">
                                        <p:cTn id="15" dur="1500" fill="hold"/>
                                        <p:tgtEl>
                                          <p:spTgt spid="13"/>
                                        </p:tgtEl>
                                        <p:attrNameLst>
                                          <p:attrName>ppt_y</p:attrName>
                                        </p:attrNameLst>
                                      </p:cBhvr>
                                      <p:tavLst>
                                        <p:tav tm="0">
                                          <p:val>
                                            <p:strVal val="0-#ppt_h/2"/>
                                          </p:val>
                                        </p:tav>
                                        <p:tav tm="100000">
                                          <p:val>
                                            <p:strVal val="#ppt_y"/>
                                          </p:val>
                                        </p:tav>
                                      </p:tavLst>
                                    </p:anim>
                                  </p:childTnLst>
                                </p:cTn>
                              </p:par>
                              <p:par>
                                <p:cTn id="16" presetID="10" presetClass="entr" presetSubtype="0" fill="hold" grpId="1"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P spid="14" grpId="1" animBg="1"/>
    </p:bld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Slide 06">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38" name="bk object 36">
            <a:extLst>
              <a:ext uri="{FF2B5EF4-FFF2-40B4-BE49-F238E27FC236}">
                <a16:creationId xmlns:a16="http://schemas.microsoft.com/office/drawing/2014/main" id="{C87B62FC-A727-48F7-B9FC-01278064792F}"/>
              </a:ext>
            </a:extLst>
          </p:cNvPr>
          <p:cNvSpPr/>
          <p:nvPr userDrawn="1"/>
        </p:nvSpPr>
        <p:spPr>
          <a:xfrm flipH="1" flipV="1">
            <a:off x="4643437" y="1817807"/>
            <a:ext cx="4500561" cy="3349253"/>
          </a:xfrm>
          <a:custGeom>
            <a:avLst/>
            <a:gdLst/>
            <a:ahLst/>
            <a:cxnLst/>
            <a:rect l="l" t="t" r="r" b="b"/>
            <a:pathLst>
              <a:path w="2184400" h="1625600">
                <a:moveTo>
                  <a:pt x="2183777" y="0"/>
                </a:moveTo>
                <a:lnTo>
                  <a:pt x="0" y="0"/>
                </a:lnTo>
                <a:lnTo>
                  <a:pt x="0" y="1625599"/>
                </a:lnTo>
                <a:lnTo>
                  <a:pt x="558177" y="1625599"/>
                </a:lnTo>
                <a:lnTo>
                  <a:pt x="1080719" y="1103058"/>
                </a:lnTo>
                <a:lnTo>
                  <a:pt x="539305" y="1103058"/>
                </a:lnTo>
                <a:lnTo>
                  <a:pt x="539305" y="534034"/>
                </a:lnTo>
                <a:lnTo>
                  <a:pt x="1649742" y="534034"/>
                </a:lnTo>
                <a:lnTo>
                  <a:pt x="2183777" y="0"/>
                </a:lnTo>
                <a:close/>
              </a:path>
            </a:pathLst>
          </a:custGeom>
          <a:solidFill>
            <a:schemeClr val="accent2"/>
          </a:solidFill>
        </p:spPr>
        <p:txBody>
          <a:bodyPr wrap="square" lIns="0" tIns="0" rIns="0" bIns="0" rtlCol="0"/>
          <a:lstStyle/>
          <a:p>
            <a:endParaRPr/>
          </a:p>
        </p:txBody>
      </p:sp>
      <p:sp>
        <p:nvSpPr>
          <p:cNvPr id="11" name="Title 6">
            <a:extLst>
              <a:ext uri="{FF2B5EF4-FFF2-40B4-BE49-F238E27FC236}">
                <a16:creationId xmlns:a16="http://schemas.microsoft.com/office/drawing/2014/main" id="{0EBFF2B8-8EEF-454A-8846-13C593E8F600}"/>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0" name="Text Placeholder 12">
            <a:extLst>
              <a:ext uri="{FF2B5EF4-FFF2-40B4-BE49-F238E27FC236}">
                <a16:creationId xmlns:a16="http://schemas.microsoft.com/office/drawing/2014/main" id="{A7B7D20E-D385-49AF-BD34-7F040F582249}"/>
              </a:ext>
            </a:extLst>
          </p:cNvPr>
          <p:cNvSpPr>
            <a:spLocks noGrp="1"/>
          </p:cNvSpPr>
          <p:nvPr>
            <p:ph type="body" sz="quarter" idx="10" hasCustomPrompt="1"/>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2"/>
            <a:r>
              <a:rPr lang="en-US" dirty="0"/>
              <a:t>Client Name</a:t>
            </a:r>
          </a:p>
          <a:p>
            <a:pPr lvl="2"/>
            <a:r>
              <a:rPr lang="en-US" dirty="0"/>
              <a:t>Ref</a:t>
            </a:r>
          </a:p>
        </p:txBody>
      </p:sp>
      <p:sp>
        <p:nvSpPr>
          <p:cNvPr id="12" name="Picture Placeholder 15">
            <a:extLst>
              <a:ext uri="{FF2B5EF4-FFF2-40B4-BE49-F238E27FC236}">
                <a16:creationId xmlns:a16="http://schemas.microsoft.com/office/drawing/2014/main" id="{B44FA00C-D182-45D5-B6AD-B2108A20FC8D}"/>
              </a:ext>
            </a:extLst>
          </p:cNvPr>
          <p:cNvSpPr>
            <a:spLocks noGrp="1"/>
          </p:cNvSpPr>
          <p:nvPr>
            <p:ph type="pic" sz="quarter" idx="11" hasCustomPrompt="1"/>
          </p:nvPr>
        </p:nvSpPr>
        <p:spPr>
          <a:xfrm>
            <a:off x="395288" y="3744913"/>
            <a:ext cx="950400" cy="646112"/>
          </a:xfrm>
          <a:prstGeom prst="rect">
            <a:avLst/>
          </a:prstGeom>
        </p:spPr>
        <p:txBody>
          <a:bodyPr anchor="b">
            <a:normAutofit/>
          </a:bodyPr>
          <a:lstStyle>
            <a:lvl1pPr marL="0" indent="0" algn="ctr">
              <a:buNone/>
              <a:defRPr sz="1000" b="0">
                <a:solidFill>
                  <a:schemeClr val="tx2"/>
                </a:solidFill>
              </a:defRPr>
            </a:lvl1pPr>
          </a:lstStyle>
          <a:p>
            <a:r>
              <a:rPr lang="en-GB" sz="1200" dirty="0"/>
              <a:t>Client Logo</a:t>
            </a:r>
            <a:endParaRPr lang="en-GB" dirty="0"/>
          </a:p>
        </p:txBody>
      </p:sp>
      <p:sp>
        <p:nvSpPr>
          <p:cNvPr id="14" name="Picture Placeholder 15">
            <a:extLst>
              <a:ext uri="{FF2B5EF4-FFF2-40B4-BE49-F238E27FC236}">
                <a16:creationId xmlns:a16="http://schemas.microsoft.com/office/drawing/2014/main" id="{2B7A3723-5FE8-412A-931A-34ABA38372CA}"/>
              </a:ext>
            </a:extLst>
          </p:cNvPr>
          <p:cNvSpPr>
            <a:spLocks noGrp="1"/>
          </p:cNvSpPr>
          <p:nvPr>
            <p:ph type="pic" sz="quarter" idx="12" hasCustomPrompt="1"/>
          </p:nvPr>
        </p:nvSpPr>
        <p:spPr>
          <a:xfrm>
            <a:off x="1453074" y="3744913"/>
            <a:ext cx="950401" cy="646112"/>
          </a:xfrm>
          <a:prstGeom prst="rect">
            <a:avLst/>
          </a:prstGeom>
        </p:spPr>
        <p:txBody>
          <a:bodyPr anchor="b">
            <a:normAutofit/>
          </a:bodyPr>
          <a:lstStyle>
            <a:lvl1pPr marL="0" indent="0" algn="ctr">
              <a:buNone/>
              <a:defRPr sz="1000" b="0" baseline="0">
                <a:solidFill>
                  <a:schemeClr val="tx2"/>
                </a:solidFill>
              </a:defRPr>
            </a:lvl1pPr>
          </a:lstStyle>
          <a:p>
            <a:r>
              <a:rPr lang="en-GB" sz="1200" dirty="0"/>
              <a:t>Partner  Logo</a:t>
            </a:r>
            <a:endParaRPr lang="en-GB" dirty="0"/>
          </a:p>
        </p:txBody>
      </p:sp>
      <p:sp>
        <p:nvSpPr>
          <p:cNvPr id="15" name="Text Placeholder 3">
            <a:extLst>
              <a:ext uri="{FF2B5EF4-FFF2-40B4-BE49-F238E27FC236}">
                <a16:creationId xmlns:a16="http://schemas.microsoft.com/office/drawing/2014/main" id="{5562A29C-F96B-402E-8A15-2408EDBC60FE}"/>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2"/>
                </a:solidFill>
                <a:latin typeface="+mn-lt"/>
              </a:defRPr>
            </a:lvl1pPr>
            <a:lvl5pPr marL="0" indent="0">
              <a:buFont typeface="Arial" panose="020B0604020202020204" pitchFamily="34" charset="0"/>
              <a:buNone/>
              <a:defRPr sz="800"/>
            </a:lvl5pPr>
          </a:lstStyle>
          <a:p>
            <a:pPr lvl="0"/>
            <a:r>
              <a:rPr lang="en-GB" dirty="0"/>
              <a:t>Confidential</a:t>
            </a:r>
          </a:p>
        </p:txBody>
      </p:sp>
      <p:sp>
        <p:nvSpPr>
          <p:cNvPr id="18" name="Subtitle 2">
            <a:extLst>
              <a:ext uri="{FF2B5EF4-FFF2-40B4-BE49-F238E27FC236}">
                <a16:creationId xmlns:a16="http://schemas.microsoft.com/office/drawing/2014/main" id="{49DAEB85-E026-4882-8C20-43B292582472}"/>
              </a:ext>
            </a:extLst>
          </p:cNvPr>
          <p:cNvSpPr>
            <a:spLocks noGrp="1"/>
          </p:cNvSpPr>
          <p:nvPr>
            <p:ph type="subTitle" idx="1" hasCustomPrompt="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Tree>
    <p:extLst>
      <p:ext uri="{BB962C8B-B14F-4D97-AF65-F5344CB8AC3E}">
        <p14:creationId xmlns:p14="http://schemas.microsoft.com/office/powerpoint/2010/main" val="33492216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Lst>
  </p:timing>
  <p:extLst mod="1">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Header 06">
    <p:bg>
      <p:bgPr>
        <a:solidFill>
          <a:schemeClr val="accent2"/>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
        <p:nvSpPr>
          <p:cNvPr id="14" name="bk object 36">
            <a:extLst>
              <a:ext uri="{FF2B5EF4-FFF2-40B4-BE49-F238E27FC236}">
                <a16:creationId xmlns:a16="http://schemas.microsoft.com/office/drawing/2014/main" id="{E1FF4FE6-2997-4A35-8286-9BB705BCB41C}"/>
              </a:ext>
            </a:extLst>
          </p:cNvPr>
          <p:cNvSpPr/>
          <p:nvPr userDrawn="1"/>
        </p:nvSpPr>
        <p:spPr>
          <a:xfrm flipH="1" flipV="1">
            <a:off x="4652964" y="1827332"/>
            <a:ext cx="4500561" cy="3349253"/>
          </a:xfrm>
          <a:custGeom>
            <a:avLst/>
            <a:gdLst/>
            <a:ahLst/>
            <a:cxnLst/>
            <a:rect l="l" t="t" r="r" b="b"/>
            <a:pathLst>
              <a:path w="2184400" h="1625600">
                <a:moveTo>
                  <a:pt x="2183777" y="0"/>
                </a:moveTo>
                <a:lnTo>
                  <a:pt x="0" y="0"/>
                </a:lnTo>
                <a:lnTo>
                  <a:pt x="0" y="1625599"/>
                </a:lnTo>
                <a:lnTo>
                  <a:pt x="558177" y="1625599"/>
                </a:lnTo>
                <a:lnTo>
                  <a:pt x="1080719" y="1103058"/>
                </a:lnTo>
                <a:lnTo>
                  <a:pt x="539305" y="1103058"/>
                </a:lnTo>
                <a:lnTo>
                  <a:pt x="539305" y="534034"/>
                </a:lnTo>
                <a:lnTo>
                  <a:pt x="1649742" y="534034"/>
                </a:lnTo>
                <a:lnTo>
                  <a:pt x="2183777" y="0"/>
                </a:lnTo>
                <a:close/>
              </a:path>
            </a:pathLst>
          </a:custGeom>
          <a:solidFill>
            <a:schemeClr val="bg2"/>
          </a:solidFill>
          <a:ln>
            <a:noFill/>
          </a:ln>
        </p:spPr>
        <p:txBody>
          <a:bodyPr wrap="square" lIns="0" tIns="0" rIns="0" bIns="0" rtlCol="0"/>
          <a:lstStyle/>
          <a:p>
            <a:endParaRPr/>
          </a:p>
        </p:txBody>
      </p:sp>
      <p:sp>
        <p:nvSpPr>
          <p:cNvPr id="7" name="Title 6">
            <a:extLst>
              <a:ext uri="{FF2B5EF4-FFF2-40B4-BE49-F238E27FC236}">
                <a16:creationId xmlns:a16="http://schemas.microsoft.com/office/drawing/2014/main" id="{4B2A8BC9-813E-4B92-9679-2112096B699A}"/>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Tree>
    <p:extLst>
      <p:ext uri="{BB962C8B-B14F-4D97-AF65-F5344CB8AC3E}">
        <p14:creationId xmlns:p14="http://schemas.microsoft.com/office/powerpoint/2010/main" val="23915902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extLst mod="1">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hank you 06">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30" name="Freeform: Shape 29">
            <a:extLst>
              <a:ext uri="{FF2B5EF4-FFF2-40B4-BE49-F238E27FC236}">
                <a16:creationId xmlns:a16="http://schemas.microsoft.com/office/drawing/2014/main" id="{5907FF49-4A30-43B1-8B37-0A04A657DF7C}"/>
              </a:ext>
            </a:extLst>
          </p:cNvPr>
          <p:cNvSpPr/>
          <p:nvPr userDrawn="1"/>
        </p:nvSpPr>
        <p:spPr>
          <a:xfrm>
            <a:off x="7203124" y="3149668"/>
            <a:ext cx="1641951" cy="1993832"/>
          </a:xfrm>
          <a:custGeom>
            <a:avLst/>
            <a:gdLst>
              <a:gd name="connsiteX0" fmla="*/ 0 w 1641951"/>
              <a:gd name="connsiteY0" fmla="*/ 0 h 1993832"/>
              <a:gd name="connsiteX1" fmla="*/ 1641951 w 1641951"/>
              <a:gd name="connsiteY1" fmla="*/ 1765712 h 1993832"/>
              <a:gd name="connsiteX2" fmla="*/ 1620566 w 1641951"/>
              <a:gd name="connsiteY2" fmla="*/ 1993832 h 1993832"/>
              <a:gd name="connsiteX3" fmla="*/ 0 w 1641951"/>
              <a:gd name="connsiteY3" fmla="*/ 1993832 h 1993832"/>
            </a:gdLst>
            <a:ahLst/>
            <a:cxnLst>
              <a:cxn ang="0">
                <a:pos x="connsiteX0" y="connsiteY0"/>
              </a:cxn>
              <a:cxn ang="0">
                <a:pos x="connsiteX1" y="connsiteY1"/>
              </a:cxn>
              <a:cxn ang="0">
                <a:pos x="connsiteX2" y="connsiteY2"/>
              </a:cxn>
              <a:cxn ang="0">
                <a:pos x="connsiteX3" y="connsiteY3"/>
              </a:cxn>
            </a:cxnLst>
            <a:rect l="l" t="t" r="r" b="b"/>
            <a:pathLst>
              <a:path w="1641951" h="1993832">
                <a:moveTo>
                  <a:pt x="0" y="0"/>
                </a:moveTo>
                <a:cubicBezTo>
                  <a:pt x="906825" y="0"/>
                  <a:pt x="1641951" y="790536"/>
                  <a:pt x="1641951" y="1765712"/>
                </a:cubicBezTo>
                <a:lnTo>
                  <a:pt x="1620566" y="1993832"/>
                </a:lnTo>
                <a:lnTo>
                  <a:pt x="0" y="199383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16" name="bk object 36">
            <a:extLst>
              <a:ext uri="{FF2B5EF4-FFF2-40B4-BE49-F238E27FC236}">
                <a16:creationId xmlns:a16="http://schemas.microsoft.com/office/drawing/2014/main" id="{5F596F26-29E4-4720-9C23-05BBDAE3569D}"/>
              </a:ext>
            </a:extLst>
          </p:cNvPr>
          <p:cNvSpPr/>
          <p:nvPr userDrawn="1"/>
        </p:nvSpPr>
        <p:spPr>
          <a:xfrm flipH="1" flipV="1">
            <a:off x="4643437" y="1817807"/>
            <a:ext cx="4500561" cy="3349253"/>
          </a:xfrm>
          <a:custGeom>
            <a:avLst/>
            <a:gdLst/>
            <a:ahLst/>
            <a:cxnLst/>
            <a:rect l="l" t="t" r="r" b="b"/>
            <a:pathLst>
              <a:path w="2184400" h="1625600">
                <a:moveTo>
                  <a:pt x="2183777" y="0"/>
                </a:moveTo>
                <a:lnTo>
                  <a:pt x="0" y="0"/>
                </a:lnTo>
                <a:lnTo>
                  <a:pt x="0" y="1625599"/>
                </a:lnTo>
                <a:lnTo>
                  <a:pt x="558177" y="1625599"/>
                </a:lnTo>
                <a:lnTo>
                  <a:pt x="1080719" y="1103058"/>
                </a:lnTo>
                <a:lnTo>
                  <a:pt x="539305" y="1103058"/>
                </a:lnTo>
                <a:lnTo>
                  <a:pt x="539305" y="534034"/>
                </a:lnTo>
                <a:lnTo>
                  <a:pt x="1649742" y="534034"/>
                </a:lnTo>
                <a:lnTo>
                  <a:pt x="2183777" y="0"/>
                </a:lnTo>
                <a:close/>
              </a:path>
            </a:pathLst>
          </a:custGeom>
          <a:solidFill>
            <a:schemeClr val="accent2"/>
          </a:solidFill>
        </p:spPr>
        <p:txBody>
          <a:bodyPr wrap="square" lIns="0" tIns="0" rIns="0" bIns="0" rtlCol="0"/>
          <a:lstStyle/>
          <a:p>
            <a:endParaRPr/>
          </a:p>
        </p:txBody>
      </p:sp>
    </p:spTree>
    <p:extLst>
      <p:ext uri="{BB962C8B-B14F-4D97-AF65-F5344CB8AC3E}">
        <p14:creationId xmlns:p14="http://schemas.microsoft.com/office/powerpoint/2010/main" val="22574593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Index Slide 01">
    <p:bg>
      <p:bgPr>
        <a:solidFill>
          <a:schemeClr val="accent2"/>
        </a:solidFill>
        <a:effectLst/>
      </p:bgPr>
    </p:bg>
    <p:spTree>
      <p:nvGrpSpPr>
        <p:cNvPr id="1" name=""/>
        <p:cNvGrpSpPr/>
        <p:nvPr/>
      </p:nvGrpSpPr>
      <p:grpSpPr>
        <a:xfrm>
          <a:off x="0" y="0"/>
          <a:ext cx="0" cy="0"/>
          <a:chOff x="0" y="0"/>
          <a:chExt cx="0" cy="0"/>
        </a:xfrm>
      </p:grpSpPr>
      <p:sp>
        <p:nvSpPr>
          <p:cNvPr id="6" name="Table Placeholder 5">
            <a:extLst>
              <a:ext uri="{FF2B5EF4-FFF2-40B4-BE49-F238E27FC236}">
                <a16:creationId xmlns:a16="http://schemas.microsoft.com/office/drawing/2014/main" id="{57BCBDC0-E93E-40E6-8077-760110EEFBBE}"/>
              </a:ext>
            </a:extLst>
          </p:cNvPr>
          <p:cNvSpPr>
            <a:spLocks noGrp="1"/>
          </p:cNvSpPr>
          <p:nvPr>
            <p:ph type="tbl" sz="quarter" idx="10" hasCustomPrompt="1"/>
          </p:nvPr>
        </p:nvSpPr>
        <p:spPr>
          <a:xfrm>
            <a:off x="4643438" y="1299410"/>
            <a:ext cx="4105275" cy="3432927"/>
          </a:xfrm>
          <a:prstGeom prst="rect">
            <a:avLst/>
          </a:prstGeom>
        </p:spPr>
        <p:txBody>
          <a:bodyPr/>
          <a:lstStyle>
            <a:lvl1pPr marL="0" indent="0">
              <a:buNone/>
              <a:defRPr/>
            </a:lvl1pPr>
          </a:lstStyle>
          <a:p>
            <a:r>
              <a:rPr lang="en-GB" dirty="0"/>
              <a:t> </a:t>
            </a:r>
          </a:p>
        </p:txBody>
      </p:sp>
      <p:cxnSp>
        <p:nvCxnSpPr>
          <p:cNvPr id="10" name="Straight Connector 9">
            <a:extLst>
              <a:ext uri="{FF2B5EF4-FFF2-40B4-BE49-F238E27FC236}">
                <a16:creationId xmlns:a16="http://schemas.microsoft.com/office/drawing/2014/main" id="{558AF48C-1F76-4633-A0D9-E8CE74BB7F64}"/>
              </a:ext>
            </a:extLst>
          </p:cNvPr>
          <p:cNvCxnSpPr>
            <a:cxnSpLocks/>
          </p:cNvCxnSpPr>
          <p:nvPr userDrawn="1"/>
        </p:nvCxnSpPr>
        <p:spPr>
          <a:xfrm>
            <a:off x="398888" y="1053256"/>
            <a:ext cx="834622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FDA41C8-E673-49CE-8596-2382FC2E43BD}"/>
              </a:ext>
            </a:extLst>
          </p:cNvPr>
          <p:cNvSpPr>
            <a:spLocks noGrp="1"/>
          </p:cNvSpPr>
          <p:nvPr>
            <p:ph type="title"/>
          </p:nvPr>
        </p:nvSpPr>
        <p:spPr/>
        <p:txBody>
          <a:bodyPr/>
          <a:lstStyle>
            <a:lvl1pPr>
              <a:defRPr>
                <a:solidFill>
                  <a:schemeClr val="bg1"/>
                </a:solidFill>
              </a:defRPr>
            </a:lvl1pPr>
          </a:lstStyle>
          <a:p>
            <a:r>
              <a:rPr lang="en-US" dirty="0"/>
              <a:t>Click to edit Master title style</a:t>
            </a:r>
            <a:endParaRPr lang="en-GB" dirty="0"/>
          </a:p>
        </p:txBody>
      </p:sp>
    </p:spTree>
    <p:extLst>
      <p:ext uri="{BB962C8B-B14F-4D97-AF65-F5344CB8AC3E}">
        <p14:creationId xmlns:p14="http://schemas.microsoft.com/office/powerpoint/2010/main" val="2234138544"/>
      </p:ext>
    </p:extLst>
  </p:cSld>
  <p:clrMapOvr>
    <a:masterClrMapping/>
  </p:clrMapOvr>
  <p:transition>
    <p:fade/>
  </p:transition>
  <p:extLst mod="1">
    <p:ext uri="{DCECCB84-F9BA-43D5-87BE-67443E8EF086}">
      <p15:sldGuideLst xmlns:p15="http://schemas.microsoft.com/office/powerpoint/2012/main">
        <p15:guide id="1" orient="horz" pos="1620">
          <p15:clr>
            <a:srgbClr val="FBAE40"/>
          </p15:clr>
        </p15:guide>
        <p15:guide id="2" pos="2880">
          <p15:clr>
            <a:srgbClr val="FBAE40"/>
          </p15:clr>
        </p15:guide>
        <p15:guide id="3" pos="5511">
          <p15:clr>
            <a:srgbClr val="FBAE40"/>
          </p15:clr>
        </p15:guide>
        <p15:guide id="4" pos="2925">
          <p15:clr>
            <a:srgbClr val="FBAE40"/>
          </p15:clr>
        </p15:guide>
        <p15:guide id="5" pos="2835">
          <p15:clr>
            <a:srgbClr val="FBAE40"/>
          </p15:clr>
        </p15:guide>
        <p15:guide id="6" pos="249">
          <p15:clr>
            <a:srgbClr val="FBAE40"/>
          </p15:clr>
        </p15:guide>
        <p15:guide id="7" orient="horz" pos="441">
          <p15:clr>
            <a:srgbClr val="FBAE40"/>
          </p15:clr>
        </p15:guide>
        <p15:guide id="8" orient="horz" pos="577">
          <p15:clr>
            <a:srgbClr val="FBAE40"/>
          </p15:clr>
        </p15:guide>
        <p15:guide id="9" orient="horz" pos="2981">
          <p15:clr>
            <a:srgbClr val="FBAE40"/>
          </p15:clr>
        </p15:guide>
        <p15:guide id="10" orient="horz" pos="804">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85319" y="411163"/>
            <a:ext cx="7773412" cy="2686536"/>
          </a:xfrm>
        </p:spPr>
        <p:txBody>
          <a:bodyPr anchor="b"/>
          <a:lstStyle>
            <a:lvl1pPr>
              <a:lnSpc>
                <a:spcPct val="95000"/>
              </a:lnSpc>
              <a:defRPr sz="3150">
                <a:solidFill>
                  <a:schemeClr val="bg1"/>
                </a:solidFill>
              </a:defRPr>
            </a:lvl1pPr>
          </a:lstStyle>
          <a:p>
            <a:r>
              <a:rPr lang="en-US" dirty="0"/>
              <a:t>Click to edit Master title style</a:t>
            </a:r>
          </a:p>
        </p:txBody>
      </p:sp>
      <p:sp>
        <p:nvSpPr>
          <p:cNvPr id="12" name="Freeform 6"/>
          <p:cNvSpPr>
            <a:spLocks/>
          </p:cNvSpPr>
          <p:nvPr userDrawn="1"/>
        </p:nvSpPr>
        <p:spPr bwMode="auto">
          <a:xfrm>
            <a:off x="685269" y="3226735"/>
            <a:ext cx="7775150" cy="127694"/>
          </a:xfrm>
          <a:custGeom>
            <a:avLst/>
            <a:gdLst>
              <a:gd name="T0" fmla="*/ 0 w 4608"/>
              <a:gd name="T1" fmla="*/ 0 h 65"/>
              <a:gd name="T2" fmla="*/ 224 w 4608"/>
              <a:gd name="T3" fmla="*/ 0 h 65"/>
              <a:gd name="T4" fmla="*/ 286 w 4608"/>
              <a:gd name="T5" fmla="*/ 65 h 65"/>
              <a:gd name="T6" fmla="*/ 349 w 4608"/>
              <a:gd name="T7" fmla="*/ 0 h 65"/>
              <a:gd name="T8" fmla="*/ 4608 w 4608"/>
              <a:gd name="T9" fmla="*/ 0 h 65"/>
              <a:gd name="connsiteX0" fmla="*/ 0 w 10000"/>
              <a:gd name="connsiteY0" fmla="*/ 0 h 16500"/>
              <a:gd name="connsiteX1" fmla="*/ 486 w 10000"/>
              <a:gd name="connsiteY1" fmla="*/ 0 h 16500"/>
              <a:gd name="connsiteX2" fmla="*/ 488 w 10000"/>
              <a:gd name="connsiteY2" fmla="*/ 16500 h 16500"/>
              <a:gd name="connsiteX3" fmla="*/ 757 w 10000"/>
              <a:gd name="connsiteY3" fmla="*/ 0 h 16500"/>
              <a:gd name="connsiteX4" fmla="*/ 10000 w 10000"/>
              <a:gd name="connsiteY4" fmla="*/ 0 h 16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6500">
                <a:moveTo>
                  <a:pt x="0" y="0"/>
                </a:moveTo>
                <a:lnTo>
                  <a:pt x="486" y="0"/>
                </a:lnTo>
                <a:cubicBezTo>
                  <a:pt x="487" y="5500"/>
                  <a:pt x="487" y="11000"/>
                  <a:pt x="488" y="16500"/>
                </a:cubicBezTo>
                <a:cubicBezTo>
                  <a:pt x="578" y="11000"/>
                  <a:pt x="667" y="5500"/>
                  <a:pt x="757" y="0"/>
                </a:cubicBezTo>
                <a:lnTo>
                  <a:pt x="10000" y="0"/>
                </a:lnTo>
              </a:path>
            </a:pathLst>
          </a:custGeom>
          <a:noFill/>
          <a:ln w="952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dirty="0">
              <a:solidFill>
                <a:schemeClr val="tx2">
                  <a:lumMod val="20000"/>
                  <a:lumOff val="80000"/>
                </a:schemeClr>
              </a:solidFill>
            </a:endParaRPr>
          </a:p>
        </p:txBody>
      </p:sp>
      <p:sp>
        <p:nvSpPr>
          <p:cNvPr id="9" name="Text Placeholder 9">
            <a:extLst>
              <a:ext uri="{FF2B5EF4-FFF2-40B4-BE49-F238E27FC236}">
                <a16:creationId xmlns:a16="http://schemas.microsoft.com/office/drawing/2014/main" id="{EDBFF41F-8BBF-4E7D-B495-7B8EB4235FF3}"/>
              </a:ext>
            </a:extLst>
          </p:cNvPr>
          <p:cNvSpPr>
            <a:spLocks noGrp="1"/>
          </p:cNvSpPr>
          <p:nvPr>
            <p:ph type="body" sz="quarter" idx="18" hasCustomPrompt="1"/>
          </p:nvPr>
        </p:nvSpPr>
        <p:spPr>
          <a:xfrm>
            <a:off x="683581" y="3465668"/>
            <a:ext cx="3888419" cy="1061829"/>
          </a:xfrm>
        </p:spPr>
        <p:txBody>
          <a:bodyPr>
            <a:noAutofit/>
          </a:bodyPr>
          <a:lstStyle>
            <a:lvl1pPr marL="0" indent="0">
              <a:lnSpc>
                <a:spcPct val="95000"/>
              </a:lnSpc>
              <a:spcAft>
                <a:spcPts val="0"/>
              </a:spcAft>
              <a:buFont typeface="Arial" panose="020B0604020202020204" pitchFamily="34" charset="0"/>
              <a:buChar char="​"/>
              <a:defRPr sz="1575">
                <a:solidFill>
                  <a:schemeClr val="accent1">
                    <a:lumMod val="20000"/>
                    <a:lumOff val="80000"/>
                  </a:schemeClr>
                </a:solidFill>
                <a:latin typeface="+mn-lt"/>
              </a:defRPr>
            </a:lvl1pPr>
            <a:lvl2pPr marL="0" indent="0">
              <a:lnSpc>
                <a:spcPct val="95000"/>
              </a:lnSpc>
              <a:spcBef>
                <a:spcPts val="0"/>
              </a:spcBef>
              <a:spcAft>
                <a:spcPts val="150"/>
              </a:spcAft>
              <a:buFont typeface="Arial" panose="020B0604020202020204" pitchFamily="34" charset="0"/>
              <a:buChar char="​"/>
              <a:defRPr sz="1125">
                <a:solidFill>
                  <a:schemeClr val="bg1"/>
                </a:solidFill>
                <a:latin typeface="+mn-lt"/>
              </a:defRPr>
            </a:lvl2pPr>
            <a:lvl3pPr marL="0" indent="0">
              <a:lnSpc>
                <a:spcPct val="95000"/>
              </a:lnSpc>
              <a:spcBef>
                <a:spcPts val="0"/>
              </a:spcBef>
              <a:spcAft>
                <a:spcPts val="150"/>
              </a:spcAft>
              <a:buFont typeface="Arial" panose="020B0604020202020204" pitchFamily="34" charset="0"/>
              <a:buChar char="​"/>
              <a:defRPr sz="1125">
                <a:solidFill>
                  <a:schemeClr val="bg1"/>
                </a:solidFill>
                <a:latin typeface="+mn-lt"/>
              </a:defRPr>
            </a:lvl3pPr>
            <a:lvl4pPr marL="0" indent="0">
              <a:lnSpc>
                <a:spcPct val="95000"/>
              </a:lnSpc>
              <a:spcBef>
                <a:spcPts val="0"/>
              </a:spcBef>
              <a:spcAft>
                <a:spcPts val="150"/>
              </a:spcAft>
              <a:buFont typeface="Arial" panose="020B0604020202020204" pitchFamily="34" charset="0"/>
              <a:buChar char="​"/>
              <a:defRPr sz="1125">
                <a:solidFill>
                  <a:schemeClr val="bg1"/>
                </a:solidFill>
                <a:latin typeface="+mn-lt"/>
              </a:defRPr>
            </a:lvl4pPr>
            <a:lvl5pPr marL="0" indent="0">
              <a:lnSpc>
                <a:spcPct val="95000"/>
              </a:lnSpc>
              <a:spcBef>
                <a:spcPts val="0"/>
              </a:spcBef>
              <a:spcAft>
                <a:spcPts val="150"/>
              </a:spcAft>
              <a:buFont typeface="Arial" panose="020B0604020202020204" pitchFamily="34" charset="0"/>
              <a:buChar char="​"/>
              <a:defRPr sz="1125">
                <a:solidFill>
                  <a:schemeClr val="tx1"/>
                </a:solidFill>
                <a:latin typeface="+mn-lt"/>
              </a:defRPr>
            </a:lvl5pPr>
            <a:lvl6pPr marL="0" indent="0">
              <a:lnSpc>
                <a:spcPct val="95000"/>
              </a:lnSpc>
              <a:spcAft>
                <a:spcPts val="150"/>
              </a:spcAft>
              <a:buNone/>
              <a:defRPr sz="1130">
                <a:solidFill>
                  <a:schemeClr val="bg1"/>
                </a:solidFill>
              </a:defRPr>
            </a:lvl6pPr>
            <a:lvl7pPr marL="0" indent="0">
              <a:lnSpc>
                <a:spcPct val="95000"/>
              </a:lnSpc>
              <a:spcAft>
                <a:spcPts val="150"/>
              </a:spcAft>
              <a:buNone/>
              <a:defRPr sz="1130">
                <a:solidFill>
                  <a:schemeClr val="bg1"/>
                </a:solidFill>
              </a:defRPr>
            </a:lvl7pPr>
            <a:lvl8pPr marL="0" indent="0">
              <a:lnSpc>
                <a:spcPct val="95000"/>
              </a:lnSpc>
              <a:spcAft>
                <a:spcPts val="150"/>
              </a:spcAft>
              <a:buNone/>
              <a:defRPr sz="1130">
                <a:solidFill>
                  <a:schemeClr val="bg1"/>
                </a:solidFill>
              </a:defRPr>
            </a:lvl8pPr>
            <a:lvl9pPr marL="0" indent="0">
              <a:lnSpc>
                <a:spcPct val="95000"/>
              </a:lnSpc>
              <a:spcAft>
                <a:spcPts val="150"/>
              </a:spcAft>
              <a:buNone/>
              <a:defRPr sz="1130">
                <a:solidFill>
                  <a:schemeClr val="bg1"/>
                </a:solidFill>
              </a:defRPr>
            </a:lvl9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2945167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850"/>
                                        <p:tgtEl>
                                          <p:spTgt spid="12"/>
                                        </p:tgtEl>
                                      </p:cBhvr>
                                    </p:animEffect>
                                  </p:childTnLst>
                                </p:cTn>
                              </p:par>
                            </p:childTnLst>
                          </p:cTn>
                        </p:par>
                        <p:par>
                          <p:cTn id="8" fill="hold">
                            <p:stCondLst>
                              <p:cond delay="85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9" grpId="0">
        <p:tmplLst>
          <p:tmpl>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igh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83631" y="411163"/>
            <a:ext cx="7775100" cy="2686535"/>
          </a:xfrm>
        </p:spPr>
        <p:txBody>
          <a:bodyPr anchor="b"/>
          <a:lstStyle>
            <a:lvl1pPr>
              <a:lnSpc>
                <a:spcPct val="95000"/>
              </a:lnSpc>
              <a:defRPr sz="3150">
                <a:solidFill>
                  <a:schemeClr val="tx1"/>
                </a:solidFill>
              </a:defRPr>
            </a:lvl1pPr>
          </a:lstStyle>
          <a:p>
            <a:r>
              <a:rPr lang="en-US" dirty="0"/>
              <a:t>Click to edit Master title style</a:t>
            </a:r>
          </a:p>
        </p:txBody>
      </p:sp>
      <p:sp>
        <p:nvSpPr>
          <p:cNvPr id="10" name="Text Placeholder 9"/>
          <p:cNvSpPr>
            <a:spLocks noGrp="1"/>
          </p:cNvSpPr>
          <p:nvPr>
            <p:ph type="body" sz="quarter" idx="14" hasCustomPrompt="1"/>
          </p:nvPr>
        </p:nvSpPr>
        <p:spPr>
          <a:xfrm>
            <a:off x="683581" y="3465668"/>
            <a:ext cx="3888419" cy="1061829"/>
          </a:xfrm>
        </p:spPr>
        <p:txBody>
          <a:bodyPr>
            <a:noAutofit/>
          </a:bodyPr>
          <a:lstStyle>
            <a:lvl1pPr marL="0" indent="0">
              <a:lnSpc>
                <a:spcPct val="95000"/>
              </a:lnSpc>
              <a:spcAft>
                <a:spcPts val="0"/>
              </a:spcAft>
              <a:buFont typeface="Arial" panose="020B0604020202020204" pitchFamily="34" charset="0"/>
              <a:buChar char="​"/>
              <a:defRPr sz="1575">
                <a:solidFill>
                  <a:schemeClr val="accent2"/>
                </a:solidFill>
                <a:latin typeface="+mn-lt"/>
              </a:defRPr>
            </a:lvl1pPr>
            <a:lvl2pPr marL="0" indent="0">
              <a:lnSpc>
                <a:spcPct val="95000"/>
              </a:lnSpc>
              <a:spcBef>
                <a:spcPts val="0"/>
              </a:spcBef>
              <a:spcAft>
                <a:spcPts val="150"/>
              </a:spcAft>
              <a:buFont typeface="Arial" panose="020B0604020202020204" pitchFamily="34" charset="0"/>
              <a:buChar char="​"/>
              <a:defRPr sz="1125">
                <a:solidFill>
                  <a:schemeClr val="tx1"/>
                </a:solidFill>
                <a:latin typeface="+mn-lt"/>
              </a:defRPr>
            </a:lvl2pPr>
            <a:lvl3pPr marL="0" indent="0">
              <a:lnSpc>
                <a:spcPct val="95000"/>
              </a:lnSpc>
              <a:spcBef>
                <a:spcPts val="0"/>
              </a:spcBef>
              <a:spcAft>
                <a:spcPts val="150"/>
              </a:spcAft>
              <a:buFont typeface="Arial" panose="020B0604020202020204" pitchFamily="34" charset="0"/>
              <a:buChar char="​"/>
              <a:defRPr sz="1125">
                <a:solidFill>
                  <a:schemeClr val="tx1"/>
                </a:solidFill>
                <a:latin typeface="+mn-lt"/>
              </a:defRPr>
            </a:lvl3pPr>
            <a:lvl4pPr marL="0" indent="0">
              <a:lnSpc>
                <a:spcPct val="95000"/>
              </a:lnSpc>
              <a:spcBef>
                <a:spcPts val="0"/>
              </a:spcBef>
              <a:spcAft>
                <a:spcPts val="150"/>
              </a:spcAft>
              <a:buFont typeface="Arial" panose="020B0604020202020204" pitchFamily="34" charset="0"/>
              <a:buChar char="​"/>
              <a:defRPr sz="1125">
                <a:solidFill>
                  <a:schemeClr val="tx1"/>
                </a:solidFill>
                <a:latin typeface="+mn-lt"/>
              </a:defRPr>
            </a:lvl4pPr>
            <a:lvl5pPr marL="0" indent="0">
              <a:lnSpc>
                <a:spcPct val="95000"/>
              </a:lnSpc>
              <a:spcBef>
                <a:spcPts val="0"/>
              </a:spcBef>
              <a:spcAft>
                <a:spcPts val="150"/>
              </a:spcAft>
              <a:buFont typeface="Arial" panose="020B0604020202020204" pitchFamily="34" charset="0"/>
              <a:buChar char="​"/>
              <a:defRPr sz="1125">
                <a:solidFill>
                  <a:schemeClr val="tx1"/>
                </a:solidFill>
                <a:latin typeface="+mn-lt"/>
              </a:defRPr>
            </a:lvl5pPr>
            <a:lvl6pPr marL="0" indent="0">
              <a:lnSpc>
                <a:spcPct val="95000"/>
              </a:lnSpc>
              <a:spcAft>
                <a:spcPts val="150"/>
              </a:spcAft>
              <a:buNone/>
              <a:defRPr sz="1130"/>
            </a:lvl6pPr>
            <a:lvl7pPr marL="0" indent="0">
              <a:lnSpc>
                <a:spcPct val="95000"/>
              </a:lnSpc>
              <a:spcAft>
                <a:spcPts val="150"/>
              </a:spcAft>
              <a:buNone/>
              <a:defRPr sz="1130"/>
            </a:lvl7pPr>
            <a:lvl8pPr marL="0" indent="0">
              <a:lnSpc>
                <a:spcPct val="95000"/>
              </a:lnSpc>
              <a:spcAft>
                <a:spcPts val="150"/>
              </a:spcAft>
              <a:buNone/>
              <a:defRPr sz="1130"/>
            </a:lvl8pPr>
            <a:lvl9pPr marL="0" indent="0">
              <a:lnSpc>
                <a:spcPct val="95000"/>
              </a:lnSpc>
              <a:spcAft>
                <a:spcPts val="150"/>
              </a:spcAft>
              <a:buNone/>
              <a:defRPr sz="1130"/>
            </a:lvl9pPr>
          </a:lstStyle>
          <a:p>
            <a:pPr lvl="0"/>
            <a:r>
              <a:rPr lang="en-US" dirty="0"/>
              <a:t>Click To Edit Master Text Styles</a:t>
            </a:r>
          </a:p>
          <a:p>
            <a:pPr lvl="1"/>
            <a:r>
              <a:rPr lang="en-US" dirty="0"/>
              <a:t>Second level</a:t>
            </a:r>
          </a:p>
          <a:p>
            <a:pPr lvl="2"/>
            <a:r>
              <a:rPr lang="en-US" dirty="0"/>
              <a:t>Third level</a:t>
            </a:r>
          </a:p>
        </p:txBody>
      </p:sp>
      <p:sp>
        <p:nvSpPr>
          <p:cNvPr id="7" name="Freeform 6">
            <a:extLst>
              <a:ext uri="{FF2B5EF4-FFF2-40B4-BE49-F238E27FC236}">
                <a16:creationId xmlns:a16="http://schemas.microsoft.com/office/drawing/2014/main" id="{F2DC9D54-DF4A-4777-9985-0E7D7DADEF76}"/>
              </a:ext>
            </a:extLst>
          </p:cNvPr>
          <p:cNvSpPr>
            <a:spLocks/>
          </p:cNvSpPr>
          <p:nvPr userDrawn="1"/>
        </p:nvSpPr>
        <p:spPr bwMode="auto">
          <a:xfrm>
            <a:off x="685269" y="3226735"/>
            <a:ext cx="7775150" cy="127694"/>
          </a:xfrm>
          <a:custGeom>
            <a:avLst/>
            <a:gdLst>
              <a:gd name="T0" fmla="*/ 0 w 4608"/>
              <a:gd name="T1" fmla="*/ 0 h 65"/>
              <a:gd name="T2" fmla="*/ 224 w 4608"/>
              <a:gd name="T3" fmla="*/ 0 h 65"/>
              <a:gd name="T4" fmla="*/ 286 w 4608"/>
              <a:gd name="T5" fmla="*/ 65 h 65"/>
              <a:gd name="T6" fmla="*/ 349 w 4608"/>
              <a:gd name="T7" fmla="*/ 0 h 65"/>
              <a:gd name="T8" fmla="*/ 4608 w 4608"/>
              <a:gd name="T9" fmla="*/ 0 h 65"/>
              <a:gd name="connsiteX0" fmla="*/ 0 w 10000"/>
              <a:gd name="connsiteY0" fmla="*/ 0 h 16500"/>
              <a:gd name="connsiteX1" fmla="*/ 486 w 10000"/>
              <a:gd name="connsiteY1" fmla="*/ 0 h 16500"/>
              <a:gd name="connsiteX2" fmla="*/ 488 w 10000"/>
              <a:gd name="connsiteY2" fmla="*/ 16500 h 16500"/>
              <a:gd name="connsiteX3" fmla="*/ 757 w 10000"/>
              <a:gd name="connsiteY3" fmla="*/ 0 h 16500"/>
              <a:gd name="connsiteX4" fmla="*/ 10000 w 10000"/>
              <a:gd name="connsiteY4" fmla="*/ 0 h 16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6500">
                <a:moveTo>
                  <a:pt x="0" y="0"/>
                </a:moveTo>
                <a:lnTo>
                  <a:pt x="486" y="0"/>
                </a:lnTo>
                <a:cubicBezTo>
                  <a:pt x="487" y="5500"/>
                  <a:pt x="487" y="11000"/>
                  <a:pt x="488" y="16500"/>
                </a:cubicBezTo>
                <a:cubicBezTo>
                  <a:pt x="578" y="11000"/>
                  <a:pt x="667" y="5500"/>
                  <a:pt x="757" y="0"/>
                </a:cubicBezTo>
                <a:lnTo>
                  <a:pt x="10000" y="0"/>
                </a:lnTo>
              </a:path>
            </a:pathLst>
          </a:custGeom>
          <a:noFill/>
          <a:ln w="952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sz="1013" dirty="0"/>
          </a:p>
        </p:txBody>
      </p:sp>
    </p:spTree>
    <p:extLst>
      <p:ext uri="{BB962C8B-B14F-4D97-AF65-F5344CB8AC3E}">
        <p14:creationId xmlns:p14="http://schemas.microsoft.com/office/powerpoint/2010/main" val="13986376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850"/>
                                        <p:tgtEl>
                                          <p:spTgt spid="7"/>
                                        </p:tgtEl>
                                      </p:cBhvr>
                                    </p:animEffect>
                                  </p:childTnLst>
                                </p:cTn>
                              </p:par>
                            </p:childTnLst>
                          </p:cTn>
                        </p:par>
                        <p:par>
                          <p:cTn id="8" fill="hold">
                            <p:stCondLst>
                              <p:cond delay="85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tmplLst>
          <p:tmpl>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7" grpId="0" animBg="1"/>
    </p:bld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AA61F-23A3-45FC-8698-A783115A6B1E}"/>
              </a:ext>
            </a:extLst>
          </p:cNvPr>
          <p:cNvSpPr>
            <a:spLocks noGrp="1"/>
          </p:cNvSpPr>
          <p:nvPr>
            <p:ph type="title"/>
          </p:nvPr>
        </p:nvSpPr>
        <p:spPr>
          <a:xfrm>
            <a:off x="395289" y="411163"/>
            <a:ext cx="8353424" cy="256909"/>
          </a:xfr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6DA72E4-6E4E-481F-8F22-310BB87CB3D2}"/>
              </a:ext>
            </a:extLst>
          </p:cNvPr>
          <p:cNvSpPr>
            <a:spLocks noGrp="1"/>
          </p:cNvSpPr>
          <p:nvPr>
            <p:ph idx="1"/>
          </p:nvPr>
        </p:nvSpPr>
        <p:spPr>
          <a:xfrm>
            <a:off x="395289" y="1276350"/>
            <a:ext cx="5977590" cy="3455988"/>
          </a:xfrm>
        </p:spPr>
        <p:txBody>
          <a:bodyPr/>
          <a:lstStyle>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A11C23D-D970-4458-A930-8A28F8FB46FC}"/>
              </a:ext>
            </a:extLst>
          </p:cNvPr>
          <p:cNvSpPr>
            <a:spLocks noGrp="1"/>
          </p:cNvSpPr>
          <p:nvPr>
            <p:ph type="dt" sz="half" idx="10"/>
          </p:nvPr>
        </p:nvSpPr>
        <p:spPr/>
        <p:txBody>
          <a:bodyPr/>
          <a:lstStyle/>
          <a:p>
            <a:pPr defTabSz="914378"/>
            <a:fld id="{F15861F8-D5D7-4641-80EF-E7493704921C}" type="datetime4">
              <a:rPr lang="en-GB" smtClean="0">
                <a:solidFill>
                  <a:prstClr val="black"/>
                </a:solidFill>
              </a:rPr>
              <a:t>09 September 2018</a:t>
            </a:fld>
            <a:endParaRPr lang="en-GB" dirty="0">
              <a:solidFill>
                <a:prstClr val="black"/>
              </a:solidFill>
            </a:endParaRPr>
          </a:p>
        </p:txBody>
      </p:sp>
      <p:sp>
        <p:nvSpPr>
          <p:cNvPr id="8" name="Footer Placeholder 7">
            <a:extLst>
              <a:ext uri="{FF2B5EF4-FFF2-40B4-BE49-F238E27FC236}">
                <a16:creationId xmlns:a16="http://schemas.microsoft.com/office/drawing/2014/main" id="{0FA300C1-725D-4E7B-83A9-ABA1690B1BD9}"/>
              </a:ext>
            </a:extLst>
          </p:cNvPr>
          <p:cNvSpPr>
            <a:spLocks noGrp="1"/>
          </p:cNvSpPr>
          <p:nvPr>
            <p:ph type="ftr" sz="quarter" idx="11"/>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9" name="Slide Number Placeholder 8">
            <a:extLst>
              <a:ext uri="{FF2B5EF4-FFF2-40B4-BE49-F238E27FC236}">
                <a16:creationId xmlns:a16="http://schemas.microsoft.com/office/drawing/2014/main" id="{D332D015-0253-46EF-BE60-4CE17CE3DA76}"/>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5" name="Text Placeholder 4">
            <a:extLst>
              <a:ext uri="{FF2B5EF4-FFF2-40B4-BE49-F238E27FC236}">
                <a16:creationId xmlns:a16="http://schemas.microsoft.com/office/drawing/2014/main" id="{41915CF8-8469-4020-B594-45F5287FA096}"/>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Tree>
    <p:extLst>
      <p:ext uri="{BB962C8B-B14F-4D97-AF65-F5344CB8AC3E}">
        <p14:creationId xmlns:p14="http://schemas.microsoft.com/office/powerpoint/2010/main" val="161181425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03">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9" name="Isosceles Triangle 18">
            <a:extLst>
              <a:ext uri="{FF2B5EF4-FFF2-40B4-BE49-F238E27FC236}">
                <a16:creationId xmlns:a16="http://schemas.microsoft.com/office/drawing/2014/main" id="{D7144E2A-E555-407D-ADA5-4F8724931CB4}"/>
              </a:ext>
            </a:extLst>
          </p:cNvPr>
          <p:cNvSpPr/>
          <p:nvPr userDrawn="1"/>
        </p:nvSpPr>
        <p:spPr>
          <a:xfrm>
            <a:off x="4189759" y="2451113"/>
            <a:ext cx="3662728" cy="26923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Freeform: Shape 21">
            <a:extLst>
              <a:ext uri="{FF2B5EF4-FFF2-40B4-BE49-F238E27FC236}">
                <a16:creationId xmlns:a16="http://schemas.microsoft.com/office/drawing/2014/main" id="{C761EDEF-FC28-41D7-AC21-5901A984AEE5}"/>
              </a:ext>
            </a:extLst>
          </p:cNvPr>
          <p:cNvSpPr/>
          <p:nvPr userDrawn="1"/>
        </p:nvSpPr>
        <p:spPr>
          <a:xfrm>
            <a:off x="6971746" y="2451113"/>
            <a:ext cx="2172254" cy="2692388"/>
          </a:xfrm>
          <a:custGeom>
            <a:avLst/>
            <a:gdLst>
              <a:gd name="connsiteX0" fmla="*/ 1831364 w 2172254"/>
              <a:gd name="connsiteY0" fmla="*/ 0 h 2692388"/>
              <a:gd name="connsiteX1" fmla="*/ 2172254 w 2172254"/>
              <a:gd name="connsiteY1" fmla="*/ 501161 h 2692388"/>
              <a:gd name="connsiteX2" fmla="*/ 2172254 w 2172254"/>
              <a:gd name="connsiteY2" fmla="*/ 2692388 h 2692388"/>
              <a:gd name="connsiteX3" fmla="*/ 0 w 2172254"/>
              <a:gd name="connsiteY3" fmla="*/ 2692388 h 2692388"/>
            </a:gdLst>
            <a:ahLst/>
            <a:cxnLst>
              <a:cxn ang="0">
                <a:pos x="connsiteX0" y="connsiteY0"/>
              </a:cxn>
              <a:cxn ang="0">
                <a:pos x="connsiteX1" y="connsiteY1"/>
              </a:cxn>
              <a:cxn ang="0">
                <a:pos x="connsiteX2" y="connsiteY2"/>
              </a:cxn>
              <a:cxn ang="0">
                <a:pos x="connsiteX3" y="connsiteY3"/>
              </a:cxn>
            </a:cxnLst>
            <a:rect l="l" t="t" r="r" b="b"/>
            <a:pathLst>
              <a:path w="2172254" h="2692388">
                <a:moveTo>
                  <a:pt x="1831364" y="0"/>
                </a:moveTo>
                <a:lnTo>
                  <a:pt x="2172254" y="501161"/>
                </a:lnTo>
                <a:lnTo>
                  <a:pt x="2172254" y="2692388"/>
                </a:lnTo>
                <a:lnTo>
                  <a:pt x="0" y="269238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itle 6">
            <a:extLst>
              <a:ext uri="{FF2B5EF4-FFF2-40B4-BE49-F238E27FC236}">
                <a16:creationId xmlns:a16="http://schemas.microsoft.com/office/drawing/2014/main" id="{6D9008F4-6495-4AE5-8C03-EF33BD4BCD2E}"/>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lvl1pPr>
          </a:lstStyle>
          <a:p>
            <a:r>
              <a:rPr lang="en-US" dirty="0"/>
              <a:t>Click to edit </a:t>
            </a:r>
            <a:br>
              <a:rPr lang="en-US" dirty="0"/>
            </a:br>
            <a:r>
              <a:rPr lang="en-US" dirty="0"/>
              <a:t>Master title</a:t>
            </a:r>
            <a:endParaRPr lang="en-GB" dirty="0"/>
          </a:p>
        </p:txBody>
      </p:sp>
      <p:sp>
        <p:nvSpPr>
          <p:cNvPr id="11" name="Text Placeholder 12">
            <a:extLst>
              <a:ext uri="{FF2B5EF4-FFF2-40B4-BE49-F238E27FC236}">
                <a16:creationId xmlns:a16="http://schemas.microsoft.com/office/drawing/2014/main" id="{88BD1B80-3303-4787-8DB6-D13BC04AA32E}"/>
              </a:ext>
            </a:extLst>
          </p:cNvPr>
          <p:cNvSpPr>
            <a:spLocks noGrp="1"/>
          </p:cNvSpPr>
          <p:nvPr>
            <p:ph type="body" sz="quarter" idx="10" hasCustomPrompt="1"/>
          </p:nvPr>
        </p:nvSpPr>
        <p:spPr>
          <a:xfrm>
            <a:off x="395289" y="3219451"/>
            <a:ext cx="4121150" cy="525462"/>
          </a:xfrm>
          <a:prstGeom prst="rect">
            <a:avLst/>
          </a:prstGeom>
        </p:spPr>
        <p:txBody>
          <a:bodyPr lIns="0">
            <a:noAutofit/>
          </a:bodyPr>
          <a:lstStyle>
            <a:lvl1pPr marL="0" indent="0">
              <a:lnSpc>
                <a:spcPct val="90000"/>
              </a:lnSpc>
              <a:spcBef>
                <a:spcPts val="1000"/>
              </a:spcBef>
              <a:buNone/>
              <a:defRPr sz="1100" b="0">
                <a:latin typeface="+mn-lt"/>
              </a:defRPr>
            </a:lvl1pPr>
            <a:lvl2pPr marL="0" indent="0">
              <a:lnSpc>
                <a:spcPct val="90000"/>
              </a:lnSpc>
              <a:spcBef>
                <a:spcPts val="1000"/>
              </a:spcBef>
              <a:buNone/>
              <a:defRPr sz="1100" b="0">
                <a:latin typeface="+mn-lt"/>
              </a:defRPr>
            </a:lvl2pPr>
            <a:lvl3pPr marL="0" indent="0">
              <a:lnSpc>
                <a:spcPct val="90000"/>
              </a:lnSpc>
              <a:spcBef>
                <a:spcPts val="1000"/>
              </a:spcBef>
              <a:buNone/>
              <a:defRPr sz="1100" b="0">
                <a:solidFill>
                  <a:schemeClr val="tx2"/>
                </a:solidFill>
                <a:latin typeface="+mn-lt"/>
              </a:defRPr>
            </a:lvl3pPr>
            <a:lvl4pPr marL="0" indent="0">
              <a:lnSpc>
                <a:spcPct val="90000"/>
              </a:lnSpc>
              <a:spcBef>
                <a:spcPts val="1000"/>
              </a:spcBef>
              <a:buNone/>
              <a:defRPr sz="1100" b="0">
                <a:latin typeface="+mn-lt"/>
              </a:defRPr>
            </a:lvl4pPr>
            <a:lvl5pPr marL="0" indent="0">
              <a:lnSpc>
                <a:spcPct val="90000"/>
              </a:lnSpc>
              <a:spcBef>
                <a:spcPts val="1000"/>
              </a:spcBef>
              <a:buNone/>
              <a:defRPr sz="1100" b="0" baseline="0">
                <a:latin typeface="+mn-lt"/>
              </a:defRPr>
            </a:lvl5pPr>
            <a:lvl6pPr marL="0" indent="0">
              <a:lnSpc>
                <a:spcPct val="90000"/>
              </a:lnSpc>
              <a:spcBef>
                <a:spcPts val="1000"/>
              </a:spcBef>
              <a:buNone/>
              <a:defRPr sz="1100"/>
            </a:lvl6pPr>
            <a:lvl7pPr marL="0" indent="0">
              <a:lnSpc>
                <a:spcPct val="90000"/>
              </a:lnSpc>
              <a:spcBef>
                <a:spcPts val="1000"/>
              </a:spcBef>
              <a:buNone/>
              <a:defRPr sz="1100"/>
            </a:lvl7pPr>
            <a:lvl8pPr marL="0" indent="0">
              <a:lnSpc>
                <a:spcPct val="90000"/>
              </a:lnSpc>
              <a:spcBef>
                <a:spcPts val="1000"/>
              </a:spcBef>
              <a:buNone/>
              <a:defRPr sz="1100"/>
            </a:lvl8pPr>
            <a:lvl9pPr marL="0" indent="0">
              <a:lnSpc>
                <a:spcPct val="90000"/>
              </a:lnSpc>
              <a:spcBef>
                <a:spcPts val="1000"/>
              </a:spcBef>
              <a:buNone/>
              <a:defRPr sz="1100"/>
            </a:lvl9pPr>
          </a:lstStyle>
          <a:p>
            <a:pPr lvl="2"/>
            <a:r>
              <a:rPr lang="en-US" dirty="0"/>
              <a:t>Client Name</a:t>
            </a:r>
          </a:p>
          <a:p>
            <a:pPr lvl="2"/>
            <a:r>
              <a:rPr lang="en-US" dirty="0"/>
              <a:t>Ref</a:t>
            </a:r>
          </a:p>
        </p:txBody>
      </p:sp>
      <p:sp>
        <p:nvSpPr>
          <p:cNvPr id="14" name="Picture Placeholder 15">
            <a:extLst>
              <a:ext uri="{FF2B5EF4-FFF2-40B4-BE49-F238E27FC236}">
                <a16:creationId xmlns:a16="http://schemas.microsoft.com/office/drawing/2014/main" id="{A9E1E80A-3D14-4BAC-8284-DFF5359EBE56}"/>
              </a:ext>
            </a:extLst>
          </p:cNvPr>
          <p:cNvSpPr>
            <a:spLocks noGrp="1"/>
          </p:cNvSpPr>
          <p:nvPr>
            <p:ph type="pic" sz="quarter" idx="11" hasCustomPrompt="1"/>
          </p:nvPr>
        </p:nvSpPr>
        <p:spPr>
          <a:xfrm>
            <a:off x="395288" y="3744913"/>
            <a:ext cx="950400" cy="646112"/>
          </a:xfrm>
          <a:prstGeom prst="rect">
            <a:avLst/>
          </a:prstGeom>
        </p:spPr>
        <p:txBody>
          <a:bodyPr anchor="b">
            <a:normAutofit/>
          </a:bodyPr>
          <a:lstStyle>
            <a:lvl1pPr marL="0" indent="0" algn="ctr">
              <a:buNone/>
              <a:defRPr sz="1000" b="0">
                <a:solidFill>
                  <a:schemeClr val="tx2"/>
                </a:solidFill>
              </a:defRPr>
            </a:lvl1pPr>
          </a:lstStyle>
          <a:p>
            <a:r>
              <a:rPr lang="en-GB" sz="1200" dirty="0"/>
              <a:t>Client Logo</a:t>
            </a:r>
            <a:endParaRPr lang="en-GB" dirty="0"/>
          </a:p>
        </p:txBody>
      </p:sp>
      <p:sp>
        <p:nvSpPr>
          <p:cNvPr id="15" name="Picture Placeholder 15">
            <a:extLst>
              <a:ext uri="{FF2B5EF4-FFF2-40B4-BE49-F238E27FC236}">
                <a16:creationId xmlns:a16="http://schemas.microsoft.com/office/drawing/2014/main" id="{891B94A9-4408-43B0-9D87-075E5440EA07}"/>
              </a:ext>
            </a:extLst>
          </p:cNvPr>
          <p:cNvSpPr>
            <a:spLocks noGrp="1"/>
          </p:cNvSpPr>
          <p:nvPr>
            <p:ph type="pic" sz="quarter" idx="12" hasCustomPrompt="1"/>
          </p:nvPr>
        </p:nvSpPr>
        <p:spPr>
          <a:xfrm>
            <a:off x="1453074" y="3744913"/>
            <a:ext cx="950401" cy="646112"/>
          </a:xfrm>
          <a:prstGeom prst="rect">
            <a:avLst/>
          </a:prstGeom>
        </p:spPr>
        <p:txBody>
          <a:bodyPr anchor="b">
            <a:normAutofit/>
          </a:bodyPr>
          <a:lstStyle>
            <a:lvl1pPr marL="0" indent="0" algn="ctr">
              <a:buNone/>
              <a:defRPr sz="1000" b="0" baseline="0">
                <a:solidFill>
                  <a:schemeClr val="tx2"/>
                </a:solidFill>
              </a:defRPr>
            </a:lvl1pPr>
          </a:lstStyle>
          <a:p>
            <a:r>
              <a:rPr lang="en-GB" sz="1200" dirty="0"/>
              <a:t>Partner  Logo</a:t>
            </a:r>
            <a:endParaRPr lang="en-GB" dirty="0"/>
          </a:p>
        </p:txBody>
      </p:sp>
      <p:sp>
        <p:nvSpPr>
          <p:cNvPr id="18" name="Text Placeholder 3">
            <a:extLst>
              <a:ext uri="{FF2B5EF4-FFF2-40B4-BE49-F238E27FC236}">
                <a16:creationId xmlns:a16="http://schemas.microsoft.com/office/drawing/2014/main" id="{3ADA0306-E26D-4268-9CD2-01321A2E5213}"/>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2"/>
                </a:solidFill>
                <a:latin typeface="+mn-lt"/>
              </a:defRPr>
            </a:lvl1pPr>
            <a:lvl5pPr marL="0" indent="0">
              <a:buFont typeface="Arial" panose="020B0604020202020204" pitchFamily="34" charset="0"/>
              <a:buNone/>
              <a:defRPr sz="800"/>
            </a:lvl5pPr>
          </a:lstStyle>
          <a:p>
            <a:pPr lvl="0"/>
            <a:r>
              <a:rPr lang="en-GB" dirty="0"/>
              <a:t>Confidential</a:t>
            </a:r>
          </a:p>
        </p:txBody>
      </p:sp>
      <p:sp>
        <p:nvSpPr>
          <p:cNvPr id="20" name="Subtitle 2">
            <a:extLst>
              <a:ext uri="{FF2B5EF4-FFF2-40B4-BE49-F238E27FC236}">
                <a16:creationId xmlns:a16="http://schemas.microsoft.com/office/drawing/2014/main" id="{6C813CBA-1F95-4DF8-81FA-20CD087D5C16}"/>
              </a:ext>
            </a:extLst>
          </p:cNvPr>
          <p:cNvSpPr>
            <a:spLocks noGrp="1"/>
          </p:cNvSpPr>
          <p:nvPr>
            <p:ph type="subTitle" idx="1" hasCustomPrompt="1"/>
          </p:nvPr>
        </p:nvSpPr>
        <p:spPr>
          <a:xfrm>
            <a:off x="395290" y="2608265"/>
            <a:ext cx="5081585" cy="525462"/>
          </a:xfrm>
          <a:prstGeom prst="rect">
            <a:avLst/>
          </a:prstGeom>
        </p:spPr>
        <p:txBody>
          <a:bodyPr lIns="0">
            <a:normAutofit/>
          </a:bodyPr>
          <a:lstStyle>
            <a:lvl1pPr marL="0" indent="0" algn="l">
              <a:lnSpc>
                <a:spcPct val="90000"/>
              </a:lnSpc>
              <a:spcBef>
                <a:spcPts val="0"/>
              </a:spcBef>
              <a:spcAft>
                <a:spcPts val="0"/>
              </a:spcAft>
              <a:buNone/>
              <a:defRPr sz="1600" b="0">
                <a:solidFill>
                  <a:schemeClr val="tx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Tree>
    <p:extLst>
      <p:ext uri="{BB962C8B-B14F-4D97-AF65-F5344CB8AC3E}">
        <p14:creationId xmlns:p14="http://schemas.microsoft.com/office/powerpoint/2010/main" val="26801484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500"/>
                                        <p:tgtEl>
                                          <p:spTgt spid="19"/>
                                        </p:tgtEl>
                                      </p:cBhvr>
                                    </p:animEffect>
                                    <p:anim calcmode="lin" valueType="num">
                                      <p:cBhvr>
                                        <p:cTn id="8" dur="1500" fill="hold"/>
                                        <p:tgtEl>
                                          <p:spTgt spid="19"/>
                                        </p:tgtEl>
                                        <p:attrNameLst>
                                          <p:attrName>ppt_x</p:attrName>
                                        </p:attrNameLst>
                                      </p:cBhvr>
                                      <p:tavLst>
                                        <p:tav tm="0">
                                          <p:val>
                                            <p:strVal val="#ppt_x"/>
                                          </p:val>
                                        </p:tav>
                                        <p:tav tm="100000">
                                          <p:val>
                                            <p:strVal val="#ppt_x"/>
                                          </p:val>
                                        </p:tav>
                                      </p:tavLst>
                                    </p:anim>
                                    <p:anim calcmode="lin" valueType="num">
                                      <p:cBhvr>
                                        <p:cTn id="9" dur="15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2" grpId="0" animBg="1"/>
    </p:bldLst>
  </p:timing>
  <p:extLst mod="1">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B14FE0-B3E7-4682-B9DC-0D12E0766C14}"/>
              </a:ext>
            </a:extLst>
          </p:cNvPr>
          <p:cNvSpPr>
            <a:spLocks noGrp="1"/>
          </p:cNvSpPr>
          <p:nvPr>
            <p:ph sz="half" idx="1"/>
          </p:nvPr>
        </p:nvSpPr>
        <p:spPr>
          <a:xfrm>
            <a:off x="395289" y="1276350"/>
            <a:ext cx="4105274" cy="34559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Date Placeholder 7">
            <a:extLst>
              <a:ext uri="{FF2B5EF4-FFF2-40B4-BE49-F238E27FC236}">
                <a16:creationId xmlns:a16="http://schemas.microsoft.com/office/drawing/2014/main" id="{BEB78E44-C4C7-4732-A1CA-032BDFA2A3A7}"/>
              </a:ext>
            </a:extLst>
          </p:cNvPr>
          <p:cNvSpPr>
            <a:spLocks noGrp="1"/>
          </p:cNvSpPr>
          <p:nvPr>
            <p:ph type="dt" sz="half" idx="10"/>
          </p:nvPr>
        </p:nvSpPr>
        <p:spPr/>
        <p:txBody>
          <a:bodyPr/>
          <a:lstStyle/>
          <a:p>
            <a:pPr defTabSz="914378"/>
            <a:fld id="{7656F789-A0FF-42CC-8803-532DF1057CEA}" type="datetime4">
              <a:rPr lang="en-GB" smtClean="0">
                <a:solidFill>
                  <a:prstClr val="black"/>
                </a:solidFill>
              </a:rPr>
              <a:t>09 September 2018</a:t>
            </a:fld>
            <a:endParaRPr lang="en-GB" dirty="0">
              <a:solidFill>
                <a:prstClr val="black"/>
              </a:solidFill>
            </a:endParaRPr>
          </a:p>
        </p:txBody>
      </p:sp>
      <p:sp>
        <p:nvSpPr>
          <p:cNvPr id="9" name="Footer Placeholder 8">
            <a:extLst>
              <a:ext uri="{FF2B5EF4-FFF2-40B4-BE49-F238E27FC236}">
                <a16:creationId xmlns:a16="http://schemas.microsoft.com/office/drawing/2014/main" id="{CF68F552-338D-4931-A7BB-6F62CB116277}"/>
              </a:ext>
            </a:extLst>
          </p:cNvPr>
          <p:cNvSpPr>
            <a:spLocks noGrp="1"/>
          </p:cNvSpPr>
          <p:nvPr>
            <p:ph type="ftr" sz="quarter" idx="11"/>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10" name="Slide Number Placeholder 9">
            <a:extLst>
              <a:ext uri="{FF2B5EF4-FFF2-40B4-BE49-F238E27FC236}">
                <a16:creationId xmlns:a16="http://schemas.microsoft.com/office/drawing/2014/main" id="{5C160CE1-83F2-4F27-BAF1-0931D7D46EA3}"/>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5" name="Title 4">
            <a:extLst>
              <a:ext uri="{FF2B5EF4-FFF2-40B4-BE49-F238E27FC236}">
                <a16:creationId xmlns:a16="http://schemas.microsoft.com/office/drawing/2014/main" id="{1C361B82-F8A2-466B-A96E-7F3CC0273BA6}"/>
              </a:ext>
            </a:extLst>
          </p:cNvPr>
          <p:cNvSpPr>
            <a:spLocks noGrp="1"/>
          </p:cNvSpPr>
          <p:nvPr>
            <p:ph type="title"/>
          </p:nvPr>
        </p:nvSpPr>
        <p:spPr/>
        <p:txBody>
          <a:bodyPr/>
          <a:lstStyle/>
          <a:p>
            <a:r>
              <a:rPr lang="en-US" dirty="0"/>
              <a:t>Click to edit Master title style</a:t>
            </a:r>
            <a:endParaRPr lang="en-GB" dirty="0"/>
          </a:p>
        </p:txBody>
      </p:sp>
      <p:sp>
        <p:nvSpPr>
          <p:cNvPr id="11" name="Text Placeholder 4">
            <a:extLst>
              <a:ext uri="{FF2B5EF4-FFF2-40B4-BE49-F238E27FC236}">
                <a16:creationId xmlns:a16="http://schemas.microsoft.com/office/drawing/2014/main" id="{7DB15274-1F4E-405A-9B42-7E970F4132AF}"/>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
        <p:nvSpPr>
          <p:cNvPr id="12" name="Content Placeholder 37">
            <a:extLst>
              <a:ext uri="{FF2B5EF4-FFF2-40B4-BE49-F238E27FC236}">
                <a16:creationId xmlns:a16="http://schemas.microsoft.com/office/drawing/2014/main" id="{41536EE2-CCE9-4AAC-A61C-47879FF182D1}"/>
              </a:ext>
            </a:extLst>
          </p:cNvPr>
          <p:cNvSpPr>
            <a:spLocks noGrp="1"/>
          </p:cNvSpPr>
          <p:nvPr>
            <p:ph sz="quarter" idx="17"/>
          </p:nvPr>
        </p:nvSpPr>
        <p:spPr>
          <a:xfrm>
            <a:off x="5002924" y="1276350"/>
            <a:ext cx="3745789" cy="34559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66771765"/>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4 column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00E1D-3AE3-40FC-B3F5-208018C0255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72555E6-3353-4F76-A8E4-C8431BEC8057}"/>
              </a:ext>
            </a:extLst>
          </p:cNvPr>
          <p:cNvSpPr>
            <a:spLocks noGrp="1"/>
          </p:cNvSpPr>
          <p:nvPr>
            <p:ph type="dt" sz="half" idx="25"/>
          </p:nvPr>
        </p:nvSpPr>
        <p:spPr/>
        <p:txBody>
          <a:bodyPr/>
          <a:lstStyle/>
          <a:p>
            <a:pPr defTabSz="914378"/>
            <a:fld id="{BE6ED71A-D109-46F8-8DE7-A32269202E2A}" type="datetime4">
              <a:rPr lang="en-GB" smtClean="0">
                <a:solidFill>
                  <a:prstClr val="black"/>
                </a:solidFill>
              </a:rPr>
              <a:t>09 September 2018</a:t>
            </a:fld>
            <a:endParaRPr lang="en-GB" dirty="0">
              <a:solidFill>
                <a:prstClr val="black"/>
              </a:solidFill>
            </a:endParaRPr>
          </a:p>
        </p:txBody>
      </p:sp>
      <p:sp>
        <p:nvSpPr>
          <p:cNvPr id="4" name="Footer Placeholder 3">
            <a:extLst>
              <a:ext uri="{FF2B5EF4-FFF2-40B4-BE49-F238E27FC236}">
                <a16:creationId xmlns:a16="http://schemas.microsoft.com/office/drawing/2014/main" id="{60B3AB02-583D-46C9-A3C6-9196B20388F5}"/>
              </a:ext>
            </a:extLst>
          </p:cNvPr>
          <p:cNvSpPr>
            <a:spLocks noGrp="1"/>
          </p:cNvSpPr>
          <p:nvPr>
            <p:ph type="ftr" sz="quarter" idx="26"/>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5" name="Slide Number Placeholder 4">
            <a:extLst>
              <a:ext uri="{FF2B5EF4-FFF2-40B4-BE49-F238E27FC236}">
                <a16:creationId xmlns:a16="http://schemas.microsoft.com/office/drawing/2014/main" id="{51124CD6-9707-4226-822C-B29B42A1F1BE}"/>
              </a:ext>
            </a:extLst>
          </p:cNvPr>
          <p:cNvSpPr>
            <a:spLocks noGrp="1"/>
          </p:cNvSpPr>
          <p:nvPr>
            <p:ph type="sldNum" sz="quarter" idx="27"/>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20" name="Text Placeholder 4">
            <a:extLst>
              <a:ext uri="{FF2B5EF4-FFF2-40B4-BE49-F238E27FC236}">
                <a16:creationId xmlns:a16="http://schemas.microsoft.com/office/drawing/2014/main" id="{97BB6D24-94BF-419A-84F9-4B1E5DE192D7}"/>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
        <p:nvSpPr>
          <p:cNvPr id="7" name="Text Placeholder 6">
            <a:extLst>
              <a:ext uri="{FF2B5EF4-FFF2-40B4-BE49-F238E27FC236}">
                <a16:creationId xmlns:a16="http://schemas.microsoft.com/office/drawing/2014/main" id="{A4C53E0D-5D95-44B5-86FF-228208E79E44}"/>
              </a:ext>
            </a:extLst>
          </p:cNvPr>
          <p:cNvSpPr>
            <a:spLocks noGrp="1"/>
          </p:cNvSpPr>
          <p:nvPr>
            <p:ph type="body" sz="quarter" idx="30"/>
          </p:nvPr>
        </p:nvSpPr>
        <p:spPr>
          <a:xfrm>
            <a:off x="394894" y="1276350"/>
            <a:ext cx="1916506" cy="3208919"/>
          </a:xfrm>
        </p:spPr>
        <p:txBody>
          <a:bodyPr>
            <a:noAutofit/>
          </a:bodyPr>
          <a:lstStyle>
            <a:lvl1pPr marL="0" indent="0">
              <a:spcBef>
                <a:spcPts val="1000"/>
              </a:spcBef>
              <a:spcAft>
                <a:spcPts val="1000"/>
              </a:spcAft>
              <a:buFont typeface="Arial" panose="020B0604020202020204" pitchFamily="34" charset="0"/>
              <a:buNone/>
              <a:defRPr sz="1600" b="1">
                <a:solidFill>
                  <a:schemeClr val="accent1"/>
                </a:solidFill>
              </a:defRPr>
            </a:lvl1pPr>
            <a:lvl2pPr marL="0" indent="0">
              <a:spcBef>
                <a:spcPts val="0"/>
              </a:spcBef>
              <a:spcAft>
                <a:spcPts val="600"/>
              </a:spcAft>
              <a:buFont typeface="Arial" panose="020B0604020202020204" pitchFamily="34" charset="0"/>
              <a:buNone/>
              <a:defRPr sz="1400">
                <a:solidFill>
                  <a:schemeClr val="tx1"/>
                </a:solidFill>
              </a:defRPr>
            </a:lvl2pPr>
            <a:lvl3pPr marL="0" indent="0">
              <a:spcBef>
                <a:spcPts val="0"/>
              </a:spcBef>
              <a:spcAft>
                <a:spcPts val="600"/>
              </a:spcAft>
              <a:buNone/>
              <a:defRPr sz="1400">
                <a:solidFill>
                  <a:schemeClr val="accent1"/>
                </a:solidFill>
              </a:defRPr>
            </a:lvl3pPr>
            <a:lvl4pPr marL="0" indent="0">
              <a:spcBef>
                <a:spcPts val="0"/>
              </a:spcBef>
              <a:spcAft>
                <a:spcPts val="600"/>
              </a:spcAft>
              <a:buNone/>
              <a:defRPr sz="1400"/>
            </a:lvl4pPr>
            <a:lvl5pPr marL="0" indent="0">
              <a:spcBef>
                <a:spcPts val="0"/>
              </a:spcBef>
              <a:spcAft>
                <a:spcPts val="600"/>
              </a:spcAft>
              <a:buNone/>
              <a:defRPr sz="1400"/>
            </a:lvl5pPr>
            <a:lvl6pPr marL="0" indent="0">
              <a:spcBef>
                <a:spcPts val="0"/>
              </a:spcBef>
              <a:spcAft>
                <a:spcPts val="600"/>
              </a:spcAft>
              <a:buNone/>
              <a:defRPr sz="1400"/>
            </a:lvl6pPr>
            <a:lvl7pPr marL="0" indent="0">
              <a:spcBef>
                <a:spcPts val="0"/>
              </a:spcBef>
              <a:spcAft>
                <a:spcPts val="600"/>
              </a:spcAft>
              <a:buNone/>
              <a:defRPr sz="1400"/>
            </a:lvl7pPr>
            <a:lvl8pPr marL="0" indent="0">
              <a:spcBef>
                <a:spcPts val="0"/>
              </a:spcBef>
              <a:spcAft>
                <a:spcPts val="600"/>
              </a:spcAft>
              <a:buNone/>
              <a:defRPr sz="1400"/>
            </a:lvl8pPr>
            <a:lvl9pPr marL="0" indent="0">
              <a:spcBef>
                <a:spcPts val="0"/>
              </a:spcBef>
              <a:spcAft>
                <a:spcPts val="600"/>
              </a:spcAft>
              <a:buNone/>
              <a:defRPr sz="1400"/>
            </a:lvl9pPr>
          </a:lstStyle>
          <a:p>
            <a:pPr lvl="0"/>
            <a:r>
              <a:rPr lang="en-US" dirty="0"/>
              <a:t>Edit Master text styles</a:t>
            </a:r>
          </a:p>
          <a:p>
            <a:pPr lvl="1"/>
            <a:r>
              <a:rPr lang="en-US" dirty="0"/>
              <a:t>Second level</a:t>
            </a:r>
          </a:p>
        </p:txBody>
      </p:sp>
      <p:sp>
        <p:nvSpPr>
          <p:cNvPr id="42" name="Text Placeholder 6">
            <a:extLst>
              <a:ext uri="{FF2B5EF4-FFF2-40B4-BE49-F238E27FC236}">
                <a16:creationId xmlns:a16="http://schemas.microsoft.com/office/drawing/2014/main" id="{DD18F293-5362-45E5-94E0-65C0707963A2}"/>
              </a:ext>
            </a:extLst>
          </p:cNvPr>
          <p:cNvSpPr>
            <a:spLocks noGrp="1"/>
          </p:cNvSpPr>
          <p:nvPr>
            <p:ph type="body" sz="quarter" idx="31"/>
          </p:nvPr>
        </p:nvSpPr>
        <p:spPr>
          <a:xfrm>
            <a:off x="2540665" y="1276350"/>
            <a:ext cx="1916506" cy="3208919"/>
          </a:xfrm>
        </p:spPr>
        <p:txBody>
          <a:bodyPr>
            <a:noAutofit/>
          </a:bodyPr>
          <a:lstStyle>
            <a:lvl1pPr marL="0" indent="0">
              <a:spcBef>
                <a:spcPts val="1000"/>
              </a:spcBef>
              <a:spcAft>
                <a:spcPts val="1000"/>
              </a:spcAft>
              <a:buFont typeface="Arial" panose="020B0604020202020204" pitchFamily="34" charset="0"/>
              <a:buNone/>
              <a:defRPr sz="1600" b="1">
                <a:solidFill>
                  <a:schemeClr val="accent1"/>
                </a:solidFill>
              </a:defRPr>
            </a:lvl1pPr>
            <a:lvl2pPr marL="0" indent="0">
              <a:spcBef>
                <a:spcPts val="0"/>
              </a:spcBef>
              <a:spcAft>
                <a:spcPts val="600"/>
              </a:spcAft>
              <a:buFont typeface="Arial" panose="020B0604020202020204" pitchFamily="34" charset="0"/>
              <a:buNone/>
              <a:defRPr sz="1400">
                <a:solidFill>
                  <a:schemeClr val="tx1"/>
                </a:solidFill>
              </a:defRPr>
            </a:lvl2pPr>
            <a:lvl3pPr marL="0" indent="0">
              <a:spcBef>
                <a:spcPts val="0"/>
              </a:spcBef>
              <a:spcAft>
                <a:spcPts val="600"/>
              </a:spcAft>
              <a:buNone/>
              <a:defRPr sz="1400">
                <a:solidFill>
                  <a:schemeClr val="accent1"/>
                </a:solidFill>
              </a:defRPr>
            </a:lvl3pPr>
            <a:lvl4pPr marL="0" indent="0">
              <a:spcBef>
                <a:spcPts val="0"/>
              </a:spcBef>
              <a:spcAft>
                <a:spcPts val="600"/>
              </a:spcAft>
              <a:buNone/>
              <a:defRPr sz="1400"/>
            </a:lvl4pPr>
            <a:lvl5pPr marL="0" indent="0">
              <a:spcBef>
                <a:spcPts val="0"/>
              </a:spcBef>
              <a:spcAft>
                <a:spcPts val="600"/>
              </a:spcAft>
              <a:buNone/>
              <a:defRPr sz="1400"/>
            </a:lvl5pPr>
            <a:lvl6pPr marL="0" indent="0">
              <a:spcBef>
                <a:spcPts val="0"/>
              </a:spcBef>
              <a:spcAft>
                <a:spcPts val="600"/>
              </a:spcAft>
              <a:buNone/>
              <a:defRPr sz="1400"/>
            </a:lvl6pPr>
            <a:lvl7pPr marL="0" indent="0">
              <a:spcBef>
                <a:spcPts val="0"/>
              </a:spcBef>
              <a:spcAft>
                <a:spcPts val="600"/>
              </a:spcAft>
              <a:buNone/>
              <a:defRPr sz="1400"/>
            </a:lvl7pPr>
            <a:lvl8pPr marL="0" indent="0">
              <a:spcBef>
                <a:spcPts val="0"/>
              </a:spcBef>
              <a:spcAft>
                <a:spcPts val="600"/>
              </a:spcAft>
              <a:buNone/>
              <a:defRPr sz="1400"/>
            </a:lvl8pPr>
            <a:lvl9pPr marL="0" indent="0">
              <a:spcBef>
                <a:spcPts val="0"/>
              </a:spcBef>
              <a:spcAft>
                <a:spcPts val="600"/>
              </a:spcAft>
              <a:buNone/>
              <a:defRPr sz="1400"/>
            </a:lvl9pPr>
          </a:lstStyle>
          <a:p>
            <a:pPr lvl="0"/>
            <a:r>
              <a:rPr lang="en-US" dirty="0"/>
              <a:t>Edit Master text styles</a:t>
            </a:r>
          </a:p>
          <a:p>
            <a:pPr lvl="1"/>
            <a:r>
              <a:rPr lang="en-US" dirty="0"/>
              <a:t>Second level</a:t>
            </a:r>
          </a:p>
        </p:txBody>
      </p:sp>
      <p:sp>
        <p:nvSpPr>
          <p:cNvPr id="43" name="Text Placeholder 6">
            <a:extLst>
              <a:ext uri="{FF2B5EF4-FFF2-40B4-BE49-F238E27FC236}">
                <a16:creationId xmlns:a16="http://schemas.microsoft.com/office/drawing/2014/main" id="{D2BBC9FF-1E35-4BF2-B70A-8767363BD8F9}"/>
              </a:ext>
            </a:extLst>
          </p:cNvPr>
          <p:cNvSpPr>
            <a:spLocks noGrp="1"/>
          </p:cNvSpPr>
          <p:nvPr>
            <p:ph type="body" sz="quarter" idx="32"/>
          </p:nvPr>
        </p:nvSpPr>
        <p:spPr>
          <a:xfrm>
            <a:off x="4686436" y="1276350"/>
            <a:ext cx="1916506" cy="3208919"/>
          </a:xfrm>
        </p:spPr>
        <p:txBody>
          <a:bodyPr>
            <a:noAutofit/>
          </a:bodyPr>
          <a:lstStyle>
            <a:lvl1pPr marL="0" indent="0">
              <a:spcBef>
                <a:spcPts val="1000"/>
              </a:spcBef>
              <a:spcAft>
                <a:spcPts val="1000"/>
              </a:spcAft>
              <a:buFont typeface="Arial" panose="020B0604020202020204" pitchFamily="34" charset="0"/>
              <a:buNone/>
              <a:defRPr sz="1600" b="1">
                <a:solidFill>
                  <a:schemeClr val="accent1"/>
                </a:solidFill>
              </a:defRPr>
            </a:lvl1pPr>
            <a:lvl2pPr marL="0" indent="0">
              <a:spcBef>
                <a:spcPts val="0"/>
              </a:spcBef>
              <a:spcAft>
                <a:spcPts val="600"/>
              </a:spcAft>
              <a:buFont typeface="Arial" panose="020B0604020202020204" pitchFamily="34" charset="0"/>
              <a:buNone/>
              <a:defRPr sz="1400">
                <a:solidFill>
                  <a:schemeClr val="tx1"/>
                </a:solidFill>
              </a:defRPr>
            </a:lvl2pPr>
            <a:lvl3pPr marL="0" indent="0">
              <a:spcBef>
                <a:spcPts val="0"/>
              </a:spcBef>
              <a:spcAft>
                <a:spcPts val="600"/>
              </a:spcAft>
              <a:buNone/>
              <a:defRPr sz="1400">
                <a:solidFill>
                  <a:schemeClr val="accent1"/>
                </a:solidFill>
              </a:defRPr>
            </a:lvl3pPr>
            <a:lvl4pPr marL="0" indent="0">
              <a:spcBef>
                <a:spcPts val="0"/>
              </a:spcBef>
              <a:spcAft>
                <a:spcPts val="600"/>
              </a:spcAft>
              <a:buNone/>
              <a:defRPr sz="1400"/>
            </a:lvl4pPr>
            <a:lvl5pPr marL="0" indent="0">
              <a:spcBef>
                <a:spcPts val="0"/>
              </a:spcBef>
              <a:spcAft>
                <a:spcPts val="600"/>
              </a:spcAft>
              <a:buNone/>
              <a:defRPr sz="1400"/>
            </a:lvl5pPr>
            <a:lvl6pPr marL="0" indent="0">
              <a:spcBef>
                <a:spcPts val="0"/>
              </a:spcBef>
              <a:spcAft>
                <a:spcPts val="600"/>
              </a:spcAft>
              <a:buNone/>
              <a:defRPr sz="1400"/>
            </a:lvl6pPr>
            <a:lvl7pPr marL="0" indent="0">
              <a:spcBef>
                <a:spcPts val="0"/>
              </a:spcBef>
              <a:spcAft>
                <a:spcPts val="600"/>
              </a:spcAft>
              <a:buNone/>
              <a:defRPr sz="1400"/>
            </a:lvl7pPr>
            <a:lvl8pPr marL="0" indent="0">
              <a:spcBef>
                <a:spcPts val="0"/>
              </a:spcBef>
              <a:spcAft>
                <a:spcPts val="600"/>
              </a:spcAft>
              <a:buNone/>
              <a:defRPr sz="1400"/>
            </a:lvl8pPr>
            <a:lvl9pPr marL="0" indent="0">
              <a:spcBef>
                <a:spcPts val="0"/>
              </a:spcBef>
              <a:spcAft>
                <a:spcPts val="600"/>
              </a:spcAft>
              <a:buNone/>
              <a:defRPr sz="1400"/>
            </a:lvl9pPr>
          </a:lstStyle>
          <a:p>
            <a:pPr lvl="0"/>
            <a:r>
              <a:rPr lang="en-US" dirty="0"/>
              <a:t>Edit Master text styles</a:t>
            </a:r>
          </a:p>
          <a:p>
            <a:pPr lvl="1"/>
            <a:r>
              <a:rPr lang="en-US" dirty="0"/>
              <a:t>Second level</a:t>
            </a:r>
          </a:p>
        </p:txBody>
      </p:sp>
      <p:sp>
        <p:nvSpPr>
          <p:cNvPr id="44" name="Text Placeholder 6">
            <a:extLst>
              <a:ext uri="{FF2B5EF4-FFF2-40B4-BE49-F238E27FC236}">
                <a16:creationId xmlns:a16="http://schemas.microsoft.com/office/drawing/2014/main" id="{ED72CB3F-B83C-4FA7-A795-967167912FEC}"/>
              </a:ext>
            </a:extLst>
          </p:cNvPr>
          <p:cNvSpPr>
            <a:spLocks noGrp="1"/>
          </p:cNvSpPr>
          <p:nvPr>
            <p:ph type="body" sz="quarter" idx="33"/>
          </p:nvPr>
        </p:nvSpPr>
        <p:spPr>
          <a:xfrm>
            <a:off x="6832207" y="1276350"/>
            <a:ext cx="1916506" cy="3208919"/>
          </a:xfrm>
        </p:spPr>
        <p:txBody>
          <a:bodyPr>
            <a:noAutofit/>
          </a:bodyPr>
          <a:lstStyle>
            <a:lvl1pPr marL="0" indent="0">
              <a:spcBef>
                <a:spcPts val="1000"/>
              </a:spcBef>
              <a:spcAft>
                <a:spcPts val="1000"/>
              </a:spcAft>
              <a:buFont typeface="Arial" panose="020B0604020202020204" pitchFamily="34" charset="0"/>
              <a:buNone/>
              <a:defRPr sz="1600" b="1">
                <a:solidFill>
                  <a:schemeClr val="accent1"/>
                </a:solidFill>
              </a:defRPr>
            </a:lvl1pPr>
            <a:lvl2pPr marL="0" indent="0">
              <a:spcBef>
                <a:spcPts val="0"/>
              </a:spcBef>
              <a:spcAft>
                <a:spcPts val="600"/>
              </a:spcAft>
              <a:buFont typeface="Arial" panose="020B0604020202020204" pitchFamily="34" charset="0"/>
              <a:buNone/>
              <a:defRPr sz="1400">
                <a:solidFill>
                  <a:schemeClr val="tx1"/>
                </a:solidFill>
              </a:defRPr>
            </a:lvl2pPr>
            <a:lvl3pPr marL="0" indent="0">
              <a:spcBef>
                <a:spcPts val="0"/>
              </a:spcBef>
              <a:spcAft>
                <a:spcPts val="600"/>
              </a:spcAft>
              <a:buNone/>
              <a:defRPr sz="1400">
                <a:solidFill>
                  <a:schemeClr val="accent1"/>
                </a:solidFill>
              </a:defRPr>
            </a:lvl3pPr>
            <a:lvl4pPr marL="0" indent="0">
              <a:spcBef>
                <a:spcPts val="0"/>
              </a:spcBef>
              <a:spcAft>
                <a:spcPts val="600"/>
              </a:spcAft>
              <a:buNone/>
              <a:defRPr sz="1400"/>
            </a:lvl4pPr>
            <a:lvl5pPr marL="0" indent="0">
              <a:spcBef>
                <a:spcPts val="0"/>
              </a:spcBef>
              <a:spcAft>
                <a:spcPts val="600"/>
              </a:spcAft>
              <a:buNone/>
              <a:defRPr sz="1400"/>
            </a:lvl5pPr>
            <a:lvl6pPr marL="0" indent="0">
              <a:spcBef>
                <a:spcPts val="0"/>
              </a:spcBef>
              <a:spcAft>
                <a:spcPts val="600"/>
              </a:spcAft>
              <a:buNone/>
              <a:defRPr sz="1400"/>
            </a:lvl6pPr>
            <a:lvl7pPr marL="0" indent="0">
              <a:spcBef>
                <a:spcPts val="0"/>
              </a:spcBef>
              <a:spcAft>
                <a:spcPts val="600"/>
              </a:spcAft>
              <a:buNone/>
              <a:defRPr sz="1400"/>
            </a:lvl7pPr>
            <a:lvl8pPr marL="0" indent="0">
              <a:spcBef>
                <a:spcPts val="0"/>
              </a:spcBef>
              <a:spcAft>
                <a:spcPts val="600"/>
              </a:spcAft>
              <a:buNone/>
              <a:defRPr sz="1400"/>
            </a:lvl8pPr>
            <a:lvl9pPr marL="0" indent="0">
              <a:spcBef>
                <a:spcPts val="0"/>
              </a:spcBef>
              <a:spcAft>
                <a:spcPts val="600"/>
              </a:spcAft>
              <a:buNone/>
              <a:defRPr sz="1400"/>
            </a:lvl9pPr>
          </a:lstStyle>
          <a:p>
            <a:pPr lvl="0"/>
            <a:r>
              <a:rPr lang="en-US" dirty="0"/>
              <a:t>Edit Master text styles</a:t>
            </a:r>
          </a:p>
          <a:p>
            <a:pPr lvl="1"/>
            <a:r>
              <a:rPr lang="en-US" dirty="0"/>
              <a:t>Second level</a:t>
            </a:r>
          </a:p>
        </p:txBody>
      </p:sp>
    </p:spTree>
    <p:extLst>
      <p:ext uri="{BB962C8B-B14F-4D97-AF65-F5344CB8AC3E}">
        <p14:creationId xmlns:p14="http://schemas.microsoft.com/office/powerpoint/2010/main" val="405322864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6 text blocks">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804434-D2F7-42D7-9B1E-10758C6BBCFF}"/>
              </a:ext>
            </a:extLst>
          </p:cNvPr>
          <p:cNvSpPr>
            <a:spLocks noGrp="1"/>
          </p:cNvSpPr>
          <p:nvPr>
            <p:ph type="dt" sz="half" idx="28"/>
          </p:nvPr>
        </p:nvSpPr>
        <p:spPr/>
        <p:txBody>
          <a:bodyPr/>
          <a:lstStyle/>
          <a:p>
            <a:pPr defTabSz="914378"/>
            <a:fld id="{77EAB0A5-1515-481E-BAC3-2F859D8CE675}" type="datetime4">
              <a:rPr lang="en-GB" smtClean="0">
                <a:solidFill>
                  <a:prstClr val="black"/>
                </a:solidFill>
              </a:rPr>
              <a:t>09 September 2018</a:t>
            </a:fld>
            <a:endParaRPr lang="en-GB" dirty="0">
              <a:solidFill>
                <a:prstClr val="black"/>
              </a:solidFill>
            </a:endParaRPr>
          </a:p>
        </p:txBody>
      </p:sp>
      <p:sp>
        <p:nvSpPr>
          <p:cNvPr id="4" name="Footer Placeholder 3">
            <a:extLst>
              <a:ext uri="{FF2B5EF4-FFF2-40B4-BE49-F238E27FC236}">
                <a16:creationId xmlns:a16="http://schemas.microsoft.com/office/drawing/2014/main" id="{9F6C517A-D089-4F8B-BBA2-1623A5E8CBF6}"/>
              </a:ext>
            </a:extLst>
          </p:cNvPr>
          <p:cNvSpPr>
            <a:spLocks noGrp="1"/>
          </p:cNvSpPr>
          <p:nvPr>
            <p:ph type="ftr" sz="quarter" idx="29"/>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5" name="Slide Number Placeholder 4">
            <a:extLst>
              <a:ext uri="{FF2B5EF4-FFF2-40B4-BE49-F238E27FC236}">
                <a16:creationId xmlns:a16="http://schemas.microsoft.com/office/drawing/2014/main" id="{A8DC04F4-90AB-402A-B79B-0C250FB9CEEE}"/>
              </a:ext>
            </a:extLst>
          </p:cNvPr>
          <p:cNvSpPr>
            <a:spLocks noGrp="1"/>
          </p:cNvSpPr>
          <p:nvPr>
            <p:ph type="sldNum" sz="quarter" idx="30"/>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6" name="Title 5">
            <a:extLst>
              <a:ext uri="{FF2B5EF4-FFF2-40B4-BE49-F238E27FC236}">
                <a16:creationId xmlns:a16="http://schemas.microsoft.com/office/drawing/2014/main" id="{39E67005-93D3-4B7A-BA5E-EF24C07DEB11}"/>
              </a:ext>
            </a:extLst>
          </p:cNvPr>
          <p:cNvSpPr>
            <a:spLocks noGrp="1"/>
          </p:cNvSpPr>
          <p:nvPr>
            <p:ph type="title"/>
          </p:nvPr>
        </p:nvSpPr>
        <p:spPr/>
        <p:txBody>
          <a:bodyPr/>
          <a:lstStyle/>
          <a:p>
            <a:r>
              <a:rPr lang="en-US"/>
              <a:t>Click to edit Master title style</a:t>
            </a:r>
            <a:endParaRPr lang="en-GB"/>
          </a:p>
        </p:txBody>
      </p:sp>
      <p:sp>
        <p:nvSpPr>
          <p:cNvPr id="17" name="Text Placeholder 4">
            <a:extLst>
              <a:ext uri="{FF2B5EF4-FFF2-40B4-BE49-F238E27FC236}">
                <a16:creationId xmlns:a16="http://schemas.microsoft.com/office/drawing/2014/main" id="{D0529C1F-4E5C-4DC4-8C50-E8AE1432D595}"/>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
        <p:nvSpPr>
          <p:cNvPr id="22" name="Text Placeholder 2">
            <a:extLst>
              <a:ext uri="{FF2B5EF4-FFF2-40B4-BE49-F238E27FC236}">
                <a16:creationId xmlns:a16="http://schemas.microsoft.com/office/drawing/2014/main" id="{6FD640ED-3F85-4C1C-BD60-BD9239CB762B}"/>
              </a:ext>
            </a:extLst>
          </p:cNvPr>
          <p:cNvSpPr>
            <a:spLocks noGrp="1"/>
          </p:cNvSpPr>
          <p:nvPr>
            <p:ph type="body" sz="quarter" idx="18"/>
          </p:nvPr>
        </p:nvSpPr>
        <p:spPr>
          <a:xfrm>
            <a:off x="394894" y="1282881"/>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
        <p:nvSpPr>
          <p:cNvPr id="23" name="Text Placeholder 2">
            <a:extLst>
              <a:ext uri="{FF2B5EF4-FFF2-40B4-BE49-F238E27FC236}">
                <a16:creationId xmlns:a16="http://schemas.microsoft.com/office/drawing/2014/main" id="{5F50DC8A-B55C-42A8-8E28-F6DDE0389A23}"/>
              </a:ext>
            </a:extLst>
          </p:cNvPr>
          <p:cNvSpPr>
            <a:spLocks noGrp="1"/>
          </p:cNvSpPr>
          <p:nvPr>
            <p:ph type="body" sz="quarter" idx="33"/>
          </p:nvPr>
        </p:nvSpPr>
        <p:spPr>
          <a:xfrm>
            <a:off x="3563544" y="1282881"/>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
        <p:nvSpPr>
          <p:cNvPr id="29" name="Text Placeholder 2">
            <a:extLst>
              <a:ext uri="{FF2B5EF4-FFF2-40B4-BE49-F238E27FC236}">
                <a16:creationId xmlns:a16="http://schemas.microsoft.com/office/drawing/2014/main" id="{D45D6889-56A7-4C66-A17B-55613EA27290}"/>
              </a:ext>
            </a:extLst>
          </p:cNvPr>
          <p:cNvSpPr>
            <a:spLocks noGrp="1"/>
          </p:cNvSpPr>
          <p:nvPr>
            <p:ph type="body" sz="quarter" idx="34"/>
          </p:nvPr>
        </p:nvSpPr>
        <p:spPr>
          <a:xfrm>
            <a:off x="6732194" y="1282881"/>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
        <p:nvSpPr>
          <p:cNvPr id="30" name="Text Placeholder 2">
            <a:extLst>
              <a:ext uri="{FF2B5EF4-FFF2-40B4-BE49-F238E27FC236}">
                <a16:creationId xmlns:a16="http://schemas.microsoft.com/office/drawing/2014/main" id="{A8D6A442-2C08-48EA-9AB1-686CAE3C2071}"/>
              </a:ext>
            </a:extLst>
          </p:cNvPr>
          <p:cNvSpPr>
            <a:spLocks noGrp="1"/>
          </p:cNvSpPr>
          <p:nvPr>
            <p:ph type="body" sz="quarter" idx="35"/>
          </p:nvPr>
        </p:nvSpPr>
        <p:spPr>
          <a:xfrm>
            <a:off x="394894" y="2741085"/>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
        <p:nvSpPr>
          <p:cNvPr id="31" name="Text Placeholder 2">
            <a:extLst>
              <a:ext uri="{FF2B5EF4-FFF2-40B4-BE49-F238E27FC236}">
                <a16:creationId xmlns:a16="http://schemas.microsoft.com/office/drawing/2014/main" id="{6244C7CF-9560-4BE0-8699-8F1133326F3E}"/>
              </a:ext>
            </a:extLst>
          </p:cNvPr>
          <p:cNvSpPr>
            <a:spLocks noGrp="1"/>
          </p:cNvSpPr>
          <p:nvPr>
            <p:ph type="body" sz="quarter" idx="36"/>
          </p:nvPr>
        </p:nvSpPr>
        <p:spPr>
          <a:xfrm>
            <a:off x="3563544" y="2741085"/>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
        <p:nvSpPr>
          <p:cNvPr id="32" name="Text Placeholder 2">
            <a:extLst>
              <a:ext uri="{FF2B5EF4-FFF2-40B4-BE49-F238E27FC236}">
                <a16:creationId xmlns:a16="http://schemas.microsoft.com/office/drawing/2014/main" id="{9CA199A3-5DC8-49D7-BD51-49E160D1459E}"/>
              </a:ext>
            </a:extLst>
          </p:cNvPr>
          <p:cNvSpPr>
            <a:spLocks noGrp="1"/>
          </p:cNvSpPr>
          <p:nvPr>
            <p:ph type="body" sz="quarter" idx="37"/>
          </p:nvPr>
        </p:nvSpPr>
        <p:spPr>
          <a:xfrm>
            <a:off x="6732194" y="2741085"/>
            <a:ext cx="2016519" cy="1217289"/>
          </a:xfrm>
          <a:prstGeom prst="rect">
            <a:avLst/>
          </a:prstGeom>
        </p:spPr>
        <p:txBody>
          <a:bodyPr lIns="0" rIns="0" anchor="t">
            <a:noAutofit/>
          </a:bodyPr>
          <a:lstStyle>
            <a:lvl1pPr marL="0" indent="0">
              <a:spcBef>
                <a:spcPts val="0"/>
              </a:spcBef>
              <a:spcAft>
                <a:spcPts val="800"/>
              </a:spcAft>
              <a:buNone/>
              <a:defRPr sz="1400" b="1" baseline="0"/>
            </a:lvl1pPr>
            <a:lvl2pPr>
              <a:spcAft>
                <a:spcPts val="0"/>
              </a:spcAft>
              <a:defRPr sz="1400" b="0"/>
            </a:lvl2pPr>
            <a:lvl3pPr marL="0" indent="0">
              <a:spcAft>
                <a:spcPts val="0"/>
              </a:spcAft>
              <a:buNone/>
              <a:defRPr sz="1400"/>
            </a:lvl3pPr>
            <a:lvl4pPr marL="0" indent="0">
              <a:spcAft>
                <a:spcPts val="0"/>
              </a:spcAft>
              <a:buNone/>
              <a:defRPr sz="1400"/>
            </a:lvl4pPr>
            <a:lvl5pPr marL="0" indent="0">
              <a:spcAft>
                <a:spcPts val="0"/>
              </a:spcAft>
              <a:buNone/>
              <a:defRPr sz="1400"/>
            </a:lvl5pPr>
            <a:lvl6pPr marL="0" indent="0">
              <a:spcAft>
                <a:spcPts val="0"/>
              </a:spcAft>
              <a:buNone/>
              <a:defRPr sz="1400"/>
            </a:lvl6pPr>
            <a:lvl7pPr marL="0" indent="0">
              <a:spcAft>
                <a:spcPts val="0"/>
              </a:spcAft>
              <a:buNone/>
              <a:defRPr sz="1400"/>
            </a:lvl7pPr>
            <a:lvl8pPr marL="0" indent="0">
              <a:spcAft>
                <a:spcPts val="0"/>
              </a:spcAft>
              <a:buNone/>
              <a:defRPr sz="1400"/>
            </a:lvl8pPr>
            <a:lvl9pPr marL="0" indent="0">
              <a:spcAft>
                <a:spcPts val="0"/>
              </a:spcAft>
              <a:buNone/>
              <a:defRPr sz="1400"/>
            </a:lvl9pPr>
          </a:lstStyle>
          <a:p>
            <a:pPr lvl="0"/>
            <a:endParaRPr lang="en-GB" dirty="0"/>
          </a:p>
        </p:txBody>
      </p:sp>
    </p:spTree>
    <p:extLst>
      <p:ext uri="{BB962C8B-B14F-4D97-AF65-F5344CB8AC3E}">
        <p14:creationId xmlns:p14="http://schemas.microsoft.com/office/powerpoint/2010/main" val="401956089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Half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B14FE0-B3E7-4682-B9DC-0D12E0766C14}"/>
              </a:ext>
            </a:extLst>
          </p:cNvPr>
          <p:cNvSpPr>
            <a:spLocks noGrp="1"/>
          </p:cNvSpPr>
          <p:nvPr>
            <p:ph sz="half" idx="1"/>
          </p:nvPr>
        </p:nvSpPr>
        <p:spPr>
          <a:xfrm>
            <a:off x="395289" y="1276350"/>
            <a:ext cx="4105274" cy="345598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Date Placeholder 7">
            <a:extLst>
              <a:ext uri="{FF2B5EF4-FFF2-40B4-BE49-F238E27FC236}">
                <a16:creationId xmlns:a16="http://schemas.microsoft.com/office/drawing/2014/main" id="{BEB78E44-C4C7-4732-A1CA-032BDFA2A3A7}"/>
              </a:ext>
            </a:extLst>
          </p:cNvPr>
          <p:cNvSpPr>
            <a:spLocks noGrp="1"/>
          </p:cNvSpPr>
          <p:nvPr>
            <p:ph type="dt" sz="half" idx="10"/>
          </p:nvPr>
        </p:nvSpPr>
        <p:spPr/>
        <p:txBody>
          <a:bodyPr/>
          <a:lstStyle/>
          <a:p>
            <a:pPr defTabSz="914378"/>
            <a:fld id="{AB09C4BD-355C-4263-A788-E88B922C7989}" type="datetime4">
              <a:rPr lang="en-GB" smtClean="0">
                <a:solidFill>
                  <a:prstClr val="black"/>
                </a:solidFill>
              </a:rPr>
              <a:t>09 September 2018</a:t>
            </a:fld>
            <a:endParaRPr lang="en-GB" dirty="0">
              <a:solidFill>
                <a:prstClr val="black"/>
              </a:solidFill>
            </a:endParaRPr>
          </a:p>
        </p:txBody>
      </p:sp>
      <p:sp>
        <p:nvSpPr>
          <p:cNvPr id="9" name="Footer Placeholder 8">
            <a:extLst>
              <a:ext uri="{FF2B5EF4-FFF2-40B4-BE49-F238E27FC236}">
                <a16:creationId xmlns:a16="http://schemas.microsoft.com/office/drawing/2014/main" id="{CF68F552-338D-4931-A7BB-6F62CB116277}"/>
              </a:ext>
            </a:extLst>
          </p:cNvPr>
          <p:cNvSpPr>
            <a:spLocks noGrp="1"/>
          </p:cNvSpPr>
          <p:nvPr>
            <p:ph type="ftr" sz="quarter" idx="11"/>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10" name="Slide Number Placeholder 9">
            <a:extLst>
              <a:ext uri="{FF2B5EF4-FFF2-40B4-BE49-F238E27FC236}">
                <a16:creationId xmlns:a16="http://schemas.microsoft.com/office/drawing/2014/main" id="{5C160CE1-83F2-4F27-BAF1-0931D7D46EA3}"/>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4" name="Title 3">
            <a:extLst>
              <a:ext uri="{FF2B5EF4-FFF2-40B4-BE49-F238E27FC236}">
                <a16:creationId xmlns:a16="http://schemas.microsoft.com/office/drawing/2014/main" id="{172F10F8-118C-4859-A9BF-5EDA68F6DC89}"/>
              </a:ext>
            </a:extLst>
          </p:cNvPr>
          <p:cNvSpPr>
            <a:spLocks noGrp="1"/>
          </p:cNvSpPr>
          <p:nvPr>
            <p:ph type="title"/>
          </p:nvPr>
        </p:nvSpPr>
        <p:spPr/>
        <p:txBody>
          <a:bodyPr/>
          <a:lstStyle/>
          <a:p>
            <a:r>
              <a:rPr lang="en-US"/>
              <a:t>Click to edit Master title style</a:t>
            </a:r>
            <a:endParaRPr lang="en-GB"/>
          </a:p>
        </p:txBody>
      </p:sp>
      <p:sp>
        <p:nvSpPr>
          <p:cNvPr id="7" name="Text Placeholder 4">
            <a:extLst>
              <a:ext uri="{FF2B5EF4-FFF2-40B4-BE49-F238E27FC236}">
                <a16:creationId xmlns:a16="http://schemas.microsoft.com/office/drawing/2014/main" id="{EB70026E-8B7B-4ABE-A13C-3851E133A66C}"/>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Tree>
    <p:extLst>
      <p:ext uri="{BB962C8B-B14F-4D97-AF65-F5344CB8AC3E}">
        <p14:creationId xmlns:p14="http://schemas.microsoft.com/office/powerpoint/2010/main" val="3629974913"/>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BF12C-5C7A-4DB0-B628-D1033456124A}"/>
              </a:ext>
            </a:extLst>
          </p:cNvPr>
          <p:cNvSpPr>
            <a:spLocks noGrp="1"/>
          </p:cNvSpPr>
          <p:nvPr>
            <p:ph type="title"/>
          </p:nvPr>
        </p:nvSpPr>
        <p:spPr/>
        <p:txBody>
          <a:bodyPr/>
          <a:lstStyle/>
          <a:p>
            <a:r>
              <a:rPr lang="en-US"/>
              <a:t>Click to edit Master title style</a:t>
            </a:r>
            <a:endParaRPr lang="en-GB"/>
          </a:p>
        </p:txBody>
      </p:sp>
      <p:sp>
        <p:nvSpPr>
          <p:cNvPr id="6" name="Date Placeholder 5">
            <a:extLst>
              <a:ext uri="{FF2B5EF4-FFF2-40B4-BE49-F238E27FC236}">
                <a16:creationId xmlns:a16="http://schemas.microsoft.com/office/drawing/2014/main" id="{36F088AF-16F9-4648-BD46-3113BC60293A}"/>
              </a:ext>
            </a:extLst>
          </p:cNvPr>
          <p:cNvSpPr>
            <a:spLocks noGrp="1"/>
          </p:cNvSpPr>
          <p:nvPr>
            <p:ph type="dt" sz="half" idx="10"/>
          </p:nvPr>
        </p:nvSpPr>
        <p:spPr/>
        <p:txBody>
          <a:bodyPr/>
          <a:lstStyle/>
          <a:p>
            <a:pPr defTabSz="914378"/>
            <a:fld id="{A57DBE4E-624D-4C8B-8EC4-0968C75BBC8F}" type="datetime4">
              <a:rPr lang="en-GB" smtClean="0">
                <a:solidFill>
                  <a:prstClr val="black"/>
                </a:solidFill>
              </a:rPr>
              <a:t>09 September 2018</a:t>
            </a:fld>
            <a:endParaRPr lang="en-GB" dirty="0">
              <a:solidFill>
                <a:prstClr val="black"/>
              </a:solidFill>
            </a:endParaRPr>
          </a:p>
        </p:txBody>
      </p:sp>
      <p:sp>
        <p:nvSpPr>
          <p:cNvPr id="7" name="Footer Placeholder 6">
            <a:extLst>
              <a:ext uri="{FF2B5EF4-FFF2-40B4-BE49-F238E27FC236}">
                <a16:creationId xmlns:a16="http://schemas.microsoft.com/office/drawing/2014/main" id="{7E05F02E-E594-4160-A2FF-D7E28210A85F}"/>
              </a:ext>
            </a:extLst>
          </p:cNvPr>
          <p:cNvSpPr>
            <a:spLocks noGrp="1"/>
          </p:cNvSpPr>
          <p:nvPr>
            <p:ph type="ftr" sz="quarter" idx="11"/>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8" name="Slide Number Placeholder 7">
            <a:extLst>
              <a:ext uri="{FF2B5EF4-FFF2-40B4-BE49-F238E27FC236}">
                <a16:creationId xmlns:a16="http://schemas.microsoft.com/office/drawing/2014/main" id="{DA88AC70-FAC5-462B-BACC-B224FEC9389E}"/>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9" name="Text Placeholder 4">
            <a:extLst>
              <a:ext uri="{FF2B5EF4-FFF2-40B4-BE49-F238E27FC236}">
                <a16:creationId xmlns:a16="http://schemas.microsoft.com/office/drawing/2014/main" id="{054C7005-88B1-496A-A47C-01DAB7429A6D}"/>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Tree>
    <p:extLst>
      <p:ext uri="{BB962C8B-B14F-4D97-AF65-F5344CB8AC3E}">
        <p14:creationId xmlns:p14="http://schemas.microsoft.com/office/powerpoint/2010/main" val="3033407891"/>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OSO Slide 01">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E80C9543-13CC-4164-AD32-D3EBE0FD1EBF}"/>
              </a:ext>
            </a:extLst>
          </p:cNvPr>
          <p:cNvSpPr>
            <a:spLocks noGrp="1"/>
          </p:cNvSpPr>
          <p:nvPr>
            <p:ph type="pic" sz="quarter" idx="24"/>
          </p:nvPr>
        </p:nvSpPr>
        <p:spPr>
          <a:xfrm>
            <a:off x="0" y="0"/>
            <a:ext cx="4500563" cy="5143500"/>
          </a:xfrm>
          <a:prstGeom prst="rect">
            <a:avLst/>
          </a:prstGeom>
          <a:solidFill>
            <a:schemeClr val="accent2"/>
          </a:solidFill>
        </p:spPr>
        <p:txBody>
          <a:bodyPr anchor="b">
            <a:normAutofit/>
          </a:bodyPr>
          <a:lstStyle>
            <a:lvl1pPr algn="ctr">
              <a:defRPr sz="500">
                <a:solidFill>
                  <a:schemeClr val="bg1"/>
                </a:solidFill>
              </a:defRPr>
            </a:lvl1pPr>
          </a:lstStyle>
          <a:p>
            <a:r>
              <a:rPr lang="en-US" dirty="0"/>
              <a:t>Click icon to add picture</a:t>
            </a:r>
            <a:endParaRPr lang="en-GB" dirty="0"/>
          </a:p>
        </p:txBody>
      </p:sp>
      <p:sp>
        <p:nvSpPr>
          <p:cNvPr id="4" name="Slide Number Placeholder 3">
            <a:extLst>
              <a:ext uri="{FF2B5EF4-FFF2-40B4-BE49-F238E27FC236}">
                <a16:creationId xmlns:a16="http://schemas.microsoft.com/office/drawing/2014/main" id="{4A20749E-741A-4533-A739-57FE277A6E1C}"/>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6" name="Title 1">
            <a:extLst>
              <a:ext uri="{FF2B5EF4-FFF2-40B4-BE49-F238E27FC236}">
                <a16:creationId xmlns:a16="http://schemas.microsoft.com/office/drawing/2014/main" id="{35BA0B6E-7611-4934-A581-6F963CD60D31}"/>
              </a:ext>
            </a:extLst>
          </p:cNvPr>
          <p:cNvSpPr>
            <a:spLocks noGrp="1"/>
          </p:cNvSpPr>
          <p:nvPr>
            <p:ph type="title"/>
          </p:nvPr>
        </p:nvSpPr>
        <p:spPr>
          <a:xfrm>
            <a:off x="4907902" y="411163"/>
            <a:ext cx="3840811" cy="53975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1250094690"/>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OSO Slide 02">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E80C9543-13CC-4164-AD32-D3EBE0FD1EBF}"/>
              </a:ext>
            </a:extLst>
          </p:cNvPr>
          <p:cNvSpPr>
            <a:spLocks noGrp="1"/>
          </p:cNvSpPr>
          <p:nvPr>
            <p:ph type="pic" sz="quarter" idx="24"/>
          </p:nvPr>
        </p:nvSpPr>
        <p:spPr>
          <a:xfrm>
            <a:off x="4643439" y="0"/>
            <a:ext cx="4500562" cy="5143500"/>
          </a:xfrm>
          <a:prstGeom prst="rect">
            <a:avLst/>
          </a:prstGeom>
          <a:solidFill>
            <a:schemeClr val="accent2"/>
          </a:solidFill>
        </p:spPr>
        <p:txBody>
          <a:bodyPr anchor="b">
            <a:normAutofit/>
          </a:bodyPr>
          <a:lstStyle>
            <a:lvl1pPr algn="ctr">
              <a:defRPr sz="500">
                <a:solidFill>
                  <a:schemeClr val="bg1"/>
                </a:solidFill>
              </a:defRPr>
            </a:lvl1pPr>
          </a:lstStyle>
          <a:p>
            <a:r>
              <a:rPr lang="en-US" dirty="0"/>
              <a:t>Click icon to add picture</a:t>
            </a:r>
            <a:endParaRPr lang="en-GB" dirty="0"/>
          </a:p>
        </p:txBody>
      </p:sp>
      <p:sp>
        <p:nvSpPr>
          <p:cNvPr id="2" name="Title 1">
            <a:extLst>
              <a:ext uri="{FF2B5EF4-FFF2-40B4-BE49-F238E27FC236}">
                <a16:creationId xmlns:a16="http://schemas.microsoft.com/office/drawing/2014/main" id="{2097063D-0C86-47E9-B3C8-F3C8E494A08B}"/>
              </a:ext>
            </a:extLst>
          </p:cNvPr>
          <p:cNvSpPr>
            <a:spLocks noGrp="1"/>
          </p:cNvSpPr>
          <p:nvPr>
            <p:ph type="title"/>
          </p:nvPr>
        </p:nvSpPr>
        <p:spPr>
          <a:xfrm>
            <a:off x="395289" y="411163"/>
            <a:ext cx="4105274" cy="539749"/>
          </a:xfrm>
        </p:spPr>
        <p:txBody>
          <a:bodyPr/>
          <a:lstStyle/>
          <a:p>
            <a:r>
              <a:rPr lang="en-US" dirty="0"/>
              <a:t>Click to edit Master title style</a:t>
            </a:r>
            <a:endParaRPr lang="en-GB" dirty="0"/>
          </a:p>
        </p:txBody>
      </p:sp>
    </p:spTree>
    <p:extLst>
      <p:ext uri="{BB962C8B-B14F-4D97-AF65-F5344CB8AC3E}">
        <p14:creationId xmlns:p14="http://schemas.microsoft.com/office/powerpoint/2010/main" val="1166231591"/>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3 Image">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E80C9543-13CC-4164-AD32-D3EBE0FD1EBF}"/>
              </a:ext>
            </a:extLst>
          </p:cNvPr>
          <p:cNvSpPr>
            <a:spLocks noGrp="1"/>
          </p:cNvSpPr>
          <p:nvPr>
            <p:ph type="pic" sz="quarter" idx="24"/>
          </p:nvPr>
        </p:nvSpPr>
        <p:spPr>
          <a:xfrm>
            <a:off x="5411095" y="0"/>
            <a:ext cx="3732905" cy="5143500"/>
          </a:xfrm>
          <a:prstGeom prst="rect">
            <a:avLst/>
          </a:prstGeom>
          <a:solidFill>
            <a:schemeClr val="accent2"/>
          </a:solidFill>
        </p:spPr>
        <p:txBody>
          <a:bodyPr anchor="b">
            <a:normAutofit/>
          </a:bodyPr>
          <a:lstStyle>
            <a:lvl1pPr algn="ctr">
              <a:defRPr sz="500">
                <a:solidFill>
                  <a:schemeClr val="bg1"/>
                </a:solidFill>
              </a:defRPr>
            </a:lvl1pPr>
          </a:lstStyle>
          <a:p>
            <a:r>
              <a:rPr lang="en-US" dirty="0"/>
              <a:t>Click icon to add picture</a:t>
            </a:r>
            <a:endParaRPr lang="en-GB" dirty="0"/>
          </a:p>
        </p:txBody>
      </p:sp>
      <p:sp>
        <p:nvSpPr>
          <p:cNvPr id="2" name="Title 1">
            <a:extLst>
              <a:ext uri="{FF2B5EF4-FFF2-40B4-BE49-F238E27FC236}">
                <a16:creationId xmlns:a16="http://schemas.microsoft.com/office/drawing/2014/main" id="{2097063D-0C86-47E9-B3C8-F3C8E494A08B}"/>
              </a:ext>
            </a:extLst>
          </p:cNvPr>
          <p:cNvSpPr>
            <a:spLocks noGrp="1"/>
          </p:cNvSpPr>
          <p:nvPr>
            <p:ph type="title"/>
          </p:nvPr>
        </p:nvSpPr>
        <p:spPr>
          <a:xfrm>
            <a:off x="395288" y="411163"/>
            <a:ext cx="4248149" cy="539749"/>
          </a:xfrm>
        </p:spPr>
        <p:txBody>
          <a:bodyPr/>
          <a:lstStyle/>
          <a:p>
            <a:r>
              <a:rPr lang="en-US" dirty="0"/>
              <a:t>Click to edit Master title style</a:t>
            </a:r>
            <a:endParaRPr lang="en-GB" dirty="0"/>
          </a:p>
        </p:txBody>
      </p:sp>
    </p:spTree>
    <p:extLst>
      <p:ext uri="{BB962C8B-B14F-4D97-AF65-F5344CB8AC3E}">
        <p14:creationId xmlns:p14="http://schemas.microsoft.com/office/powerpoint/2010/main" val="1940414292"/>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8 facts ">
    <p:spTree>
      <p:nvGrpSpPr>
        <p:cNvPr id="1" name=""/>
        <p:cNvGrpSpPr/>
        <p:nvPr/>
      </p:nvGrpSpPr>
      <p:grpSpPr>
        <a:xfrm>
          <a:off x="0" y="0"/>
          <a:ext cx="0" cy="0"/>
          <a:chOff x="0" y="0"/>
          <a:chExt cx="0" cy="0"/>
        </a:xfrm>
      </p:grpSpPr>
      <p:sp>
        <p:nvSpPr>
          <p:cNvPr id="7" name="Text Placeholder 6"/>
          <p:cNvSpPr>
            <a:spLocks noGrp="1"/>
          </p:cNvSpPr>
          <p:nvPr>
            <p:ph type="body" sz="quarter" idx="20" hasCustomPrompt="1"/>
          </p:nvPr>
        </p:nvSpPr>
        <p:spPr>
          <a:xfrm>
            <a:off x="402845" y="1283113"/>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1"/>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27" name="Rectangle 26"/>
          <p:cNvSpPr/>
          <p:nvPr userDrawn="1"/>
        </p:nvSpPr>
        <p:spPr>
          <a:xfrm>
            <a:off x="4655820" y="0"/>
            <a:ext cx="1789155"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2E8470DA-9AF9-4E1C-9972-1EEDFB2A40C9}"/>
              </a:ext>
            </a:extLst>
          </p:cNvPr>
          <p:cNvSpPr>
            <a:spLocks noGrp="1"/>
          </p:cNvSpPr>
          <p:nvPr>
            <p:ph type="title"/>
          </p:nvPr>
        </p:nvSpPr>
        <p:spPr>
          <a:xfrm>
            <a:off x="395289" y="411163"/>
            <a:ext cx="4105274" cy="539749"/>
          </a:xfrm>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26FA486-39EE-4C08-9B3E-3C0F25106790}"/>
              </a:ext>
            </a:extLst>
          </p:cNvPr>
          <p:cNvSpPr>
            <a:spLocks noGrp="1"/>
          </p:cNvSpPr>
          <p:nvPr>
            <p:ph type="dt" sz="half" idx="51"/>
          </p:nvPr>
        </p:nvSpPr>
        <p:spPr/>
        <p:txBody>
          <a:bodyPr/>
          <a:lstStyle/>
          <a:p>
            <a:pPr defTabSz="914378"/>
            <a:fld id="{8462EB91-A706-4F3C-8E2E-320B258606ED}" type="datetime4">
              <a:rPr lang="en-GB" smtClean="0">
                <a:solidFill>
                  <a:prstClr val="black"/>
                </a:solidFill>
              </a:rPr>
              <a:t>09 September 2018</a:t>
            </a:fld>
            <a:endParaRPr lang="en-GB" dirty="0">
              <a:solidFill>
                <a:prstClr val="black"/>
              </a:solidFill>
            </a:endParaRPr>
          </a:p>
        </p:txBody>
      </p:sp>
      <p:sp>
        <p:nvSpPr>
          <p:cNvPr id="4" name="Footer Placeholder 3">
            <a:extLst>
              <a:ext uri="{FF2B5EF4-FFF2-40B4-BE49-F238E27FC236}">
                <a16:creationId xmlns:a16="http://schemas.microsoft.com/office/drawing/2014/main" id="{26283B88-9A22-4FC3-BA67-4A9E99F018AF}"/>
              </a:ext>
            </a:extLst>
          </p:cNvPr>
          <p:cNvSpPr>
            <a:spLocks noGrp="1"/>
          </p:cNvSpPr>
          <p:nvPr>
            <p:ph type="ftr" sz="quarter" idx="52"/>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5" name="Slide Number Placeholder 4">
            <a:extLst>
              <a:ext uri="{FF2B5EF4-FFF2-40B4-BE49-F238E27FC236}">
                <a16:creationId xmlns:a16="http://schemas.microsoft.com/office/drawing/2014/main" id="{2F4BD005-196C-4BC3-863B-0B36448CECA0}"/>
              </a:ext>
            </a:extLst>
          </p:cNvPr>
          <p:cNvSpPr>
            <a:spLocks noGrp="1"/>
          </p:cNvSpPr>
          <p:nvPr>
            <p:ph type="sldNum" sz="quarter" idx="53"/>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32" name="Text Placeholder 6">
            <a:extLst>
              <a:ext uri="{FF2B5EF4-FFF2-40B4-BE49-F238E27FC236}">
                <a16:creationId xmlns:a16="http://schemas.microsoft.com/office/drawing/2014/main" id="{AC5D69C9-F508-4C1F-8E9D-94033E5A515B}"/>
              </a:ext>
            </a:extLst>
          </p:cNvPr>
          <p:cNvSpPr>
            <a:spLocks noGrp="1"/>
          </p:cNvSpPr>
          <p:nvPr>
            <p:ph type="body" sz="quarter" idx="58" hasCustomPrompt="1"/>
          </p:nvPr>
        </p:nvSpPr>
        <p:spPr>
          <a:xfrm>
            <a:off x="2495690" y="1283113"/>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1"/>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36" name="Text Placeholder 6">
            <a:extLst>
              <a:ext uri="{FF2B5EF4-FFF2-40B4-BE49-F238E27FC236}">
                <a16:creationId xmlns:a16="http://schemas.microsoft.com/office/drawing/2014/main" id="{635735DD-D894-481C-8C66-1C735F561AAF}"/>
              </a:ext>
            </a:extLst>
          </p:cNvPr>
          <p:cNvSpPr>
            <a:spLocks noGrp="1"/>
          </p:cNvSpPr>
          <p:nvPr>
            <p:ph type="body" sz="quarter" idx="62" hasCustomPrompt="1"/>
          </p:nvPr>
        </p:nvSpPr>
        <p:spPr>
          <a:xfrm>
            <a:off x="4770974" y="1283113"/>
            <a:ext cx="1557075" cy="580067"/>
          </a:xfrm>
          <a:prstGeom prst="rect">
            <a:avLst/>
          </a:prstGeom>
        </p:spPr>
        <p:txBody>
          <a:bodyPr lIns="0" rIns="0">
            <a:noAutofit/>
          </a:bodyPr>
          <a:lstStyle>
            <a:lvl1pPr marL="0" indent="0">
              <a:buNone/>
              <a:defRPr sz="4000">
                <a:solidFill>
                  <a:schemeClr val="bg1"/>
                </a:solidFill>
              </a:defRPr>
            </a:lvl1pPr>
            <a:lvl2pPr>
              <a:spcBef>
                <a:spcPts val="1200"/>
              </a:spcBef>
              <a:spcAft>
                <a:spcPts val="1200"/>
              </a:spcAft>
              <a:defRPr sz="4000">
                <a:solidFill>
                  <a:schemeClr val="tx1"/>
                </a:solidFill>
              </a:defRPr>
            </a:lvl2pPr>
            <a:lvl3pPr marL="0" indent="0">
              <a:spcBef>
                <a:spcPts val="1200"/>
              </a:spcBef>
              <a:spcAft>
                <a:spcPts val="1200"/>
              </a:spcAft>
              <a:buNone/>
              <a:defRPr sz="4000">
                <a:solidFill>
                  <a:schemeClr val="tx1"/>
                </a:solidFill>
              </a:defRPr>
            </a:lvl3pPr>
            <a:lvl4pPr marL="0" indent="0">
              <a:spcBef>
                <a:spcPts val="1200"/>
              </a:spcBef>
              <a:spcAft>
                <a:spcPts val="1200"/>
              </a:spcAft>
              <a:buNone/>
              <a:defRPr sz="4000">
                <a:solidFill>
                  <a:schemeClr val="tx1"/>
                </a:solidFill>
              </a:defRPr>
            </a:lvl4pPr>
            <a:lvl5pPr marL="0" indent="0">
              <a:spcBef>
                <a:spcPts val="1200"/>
              </a:spcBef>
              <a:spcAft>
                <a:spcPts val="1200"/>
              </a:spcAft>
              <a:buNone/>
              <a:defRPr sz="4000">
                <a:solidFill>
                  <a:schemeClr val="tx1"/>
                </a:solidFill>
              </a:defRPr>
            </a:lvl5pPr>
            <a:lvl6pPr marL="0" indent="0">
              <a:spcBef>
                <a:spcPts val="1200"/>
              </a:spcBef>
              <a:spcAft>
                <a:spcPts val="1200"/>
              </a:spcAft>
              <a:buNone/>
              <a:defRPr sz="4000">
                <a:solidFill>
                  <a:schemeClr val="tx1"/>
                </a:solidFill>
              </a:defRPr>
            </a:lvl6pPr>
            <a:lvl7pPr marL="0" indent="0">
              <a:spcBef>
                <a:spcPts val="1200"/>
              </a:spcBef>
              <a:spcAft>
                <a:spcPts val="1200"/>
              </a:spcAft>
              <a:buNone/>
              <a:defRPr sz="4000">
                <a:solidFill>
                  <a:schemeClr val="tx1"/>
                </a:solidFill>
              </a:defRPr>
            </a:lvl7pPr>
            <a:lvl8pPr marL="0" indent="0">
              <a:spcBef>
                <a:spcPts val="1200"/>
              </a:spcBef>
              <a:spcAft>
                <a:spcPts val="1200"/>
              </a:spcAft>
              <a:buNone/>
              <a:defRPr sz="4000">
                <a:solidFill>
                  <a:schemeClr val="tx1"/>
                </a:solidFill>
              </a:defRPr>
            </a:lvl8pPr>
            <a:lvl9pPr marL="0" indent="0">
              <a:spcBef>
                <a:spcPts val="1200"/>
              </a:spcBef>
              <a:spcAft>
                <a:spcPts val="1200"/>
              </a:spcAft>
              <a:buNone/>
              <a:defRPr sz="4000">
                <a:solidFill>
                  <a:schemeClr val="tx1"/>
                </a:solidFill>
              </a:defRPr>
            </a:lvl9pPr>
          </a:lstStyle>
          <a:p>
            <a:pPr lvl="0"/>
            <a:r>
              <a:rPr lang="en-GB" dirty="0"/>
              <a:t>Input</a:t>
            </a:r>
          </a:p>
        </p:txBody>
      </p:sp>
      <p:sp>
        <p:nvSpPr>
          <p:cNvPr id="39" name="Text Placeholder 6">
            <a:extLst>
              <a:ext uri="{FF2B5EF4-FFF2-40B4-BE49-F238E27FC236}">
                <a16:creationId xmlns:a16="http://schemas.microsoft.com/office/drawing/2014/main" id="{02ABA786-DEA0-420E-9905-90955A8C402E}"/>
              </a:ext>
            </a:extLst>
          </p:cNvPr>
          <p:cNvSpPr>
            <a:spLocks noGrp="1"/>
          </p:cNvSpPr>
          <p:nvPr>
            <p:ph type="body" sz="quarter" idx="64" hasCustomPrompt="1"/>
          </p:nvPr>
        </p:nvSpPr>
        <p:spPr>
          <a:xfrm>
            <a:off x="6777299" y="1283113"/>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1"/>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40" name="Text Placeholder 6">
            <a:extLst>
              <a:ext uri="{FF2B5EF4-FFF2-40B4-BE49-F238E27FC236}">
                <a16:creationId xmlns:a16="http://schemas.microsoft.com/office/drawing/2014/main" id="{4C541FAF-8FA6-4AFF-A135-34F225CF437A}"/>
              </a:ext>
            </a:extLst>
          </p:cNvPr>
          <p:cNvSpPr>
            <a:spLocks noGrp="1"/>
          </p:cNvSpPr>
          <p:nvPr>
            <p:ph type="body" sz="quarter" idx="65" hasCustomPrompt="1"/>
          </p:nvPr>
        </p:nvSpPr>
        <p:spPr>
          <a:xfrm>
            <a:off x="402845" y="2854652"/>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6"/>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41" name="Text Placeholder 6">
            <a:extLst>
              <a:ext uri="{FF2B5EF4-FFF2-40B4-BE49-F238E27FC236}">
                <a16:creationId xmlns:a16="http://schemas.microsoft.com/office/drawing/2014/main" id="{B3AFA1DA-6C8A-42BB-BE55-D42BC76BD03D}"/>
              </a:ext>
            </a:extLst>
          </p:cNvPr>
          <p:cNvSpPr>
            <a:spLocks noGrp="1"/>
          </p:cNvSpPr>
          <p:nvPr>
            <p:ph type="body" sz="quarter" idx="66" hasCustomPrompt="1"/>
          </p:nvPr>
        </p:nvSpPr>
        <p:spPr>
          <a:xfrm>
            <a:off x="2495690" y="2854652"/>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1"/>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42" name="Text Placeholder 6">
            <a:extLst>
              <a:ext uri="{FF2B5EF4-FFF2-40B4-BE49-F238E27FC236}">
                <a16:creationId xmlns:a16="http://schemas.microsoft.com/office/drawing/2014/main" id="{E440EC27-91D7-4A75-8B14-FA5D45F93E59}"/>
              </a:ext>
            </a:extLst>
          </p:cNvPr>
          <p:cNvSpPr>
            <a:spLocks noGrp="1"/>
          </p:cNvSpPr>
          <p:nvPr>
            <p:ph type="body" sz="quarter" idx="67" hasCustomPrompt="1"/>
          </p:nvPr>
        </p:nvSpPr>
        <p:spPr>
          <a:xfrm>
            <a:off x="6777299" y="2854652"/>
            <a:ext cx="1557075" cy="580067"/>
          </a:xfrm>
          <a:prstGeom prst="rect">
            <a:avLst/>
          </a:prstGeom>
        </p:spPr>
        <p:txBody>
          <a:bodyPr lIns="0" rIns="0">
            <a:noAutofit/>
          </a:bodyPr>
          <a:lstStyle>
            <a:lvl1pPr marL="0" indent="0">
              <a:buNone/>
              <a:defRPr sz="4000">
                <a:solidFill>
                  <a:schemeClr val="accent2"/>
                </a:solidFill>
              </a:defRPr>
            </a:lvl1pPr>
            <a:lvl2pPr>
              <a:spcBef>
                <a:spcPts val="1200"/>
              </a:spcBef>
              <a:spcAft>
                <a:spcPts val="1200"/>
              </a:spcAft>
              <a:defRPr sz="4000">
                <a:solidFill>
                  <a:schemeClr val="accent1"/>
                </a:solidFill>
              </a:defRPr>
            </a:lvl2pPr>
            <a:lvl3pPr marL="0" indent="0">
              <a:spcBef>
                <a:spcPts val="1200"/>
              </a:spcBef>
              <a:spcAft>
                <a:spcPts val="1200"/>
              </a:spcAft>
              <a:buNone/>
              <a:defRPr sz="4000">
                <a:solidFill>
                  <a:schemeClr val="accent1"/>
                </a:solidFill>
              </a:defRPr>
            </a:lvl3pPr>
            <a:lvl4pPr marL="0" indent="0">
              <a:spcBef>
                <a:spcPts val="1200"/>
              </a:spcBef>
              <a:spcAft>
                <a:spcPts val="1200"/>
              </a:spcAft>
              <a:buNone/>
              <a:defRPr sz="4000">
                <a:solidFill>
                  <a:schemeClr val="accent1"/>
                </a:solidFill>
              </a:defRPr>
            </a:lvl4pPr>
            <a:lvl5pPr marL="0" indent="0">
              <a:spcBef>
                <a:spcPts val="1200"/>
              </a:spcBef>
              <a:spcAft>
                <a:spcPts val="1200"/>
              </a:spcAft>
              <a:buNone/>
              <a:defRPr sz="4000">
                <a:solidFill>
                  <a:schemeClr val="accent1"/>
                </a:solidFill>
              </a:defRPr>
            </a:lvl5pPr>
            <a:lvl6pPr marL="0" indent="0">
              <a:spcBef>
                <a:spcPts val="1200"/>
              </a:spcBef>
              <a:spcAft>
                <a:spcPts val="1200"/>
              </a:spcAft>
              <a:buNone/>
              <a:defRPr sz="4000">
                <a:solidFill>
                  <a:schemeClr val="accent1"/>
                </a:solidFill>
              </a:defRPr>
            </a:lvl6pPr>
            <a:lvl7pPr marL="0" indent="0">
              <a:spcBef>
                <a:spcPts val="1200"/>
              </a:spcBef>
              <a:spcAft>
                <a:spcPts val="1200"/>
              </a:spcAft>
              <a:buNone/>
              <a:defRPr sz="4000">
                <a:solidFill>
                  <a:schemeClr val="accent1"/>
                </a:solidFill>
              </a:defRPr>
            </a:lvl7pPr>
            <a:lvl8pPr marL="0" indent="0">
              <a:spcBef>
                <a:spcPts val="1200"/>
              </a:spcBef>
              <a:spcAft>
                <a:spcPts val="1200"/>
              </a:spcAft>
              <a:buNone/>
              <a:defRPr sz="4000">
                <a:solidFill>
                  <a:schemeClr val="accent1"/>
                </a:solidFill>
              </a:defRPr>
            </a:lvl8pPr>
            <a:lvl9pPr marL="0" indent="0">
              <a:spcBef>
                <a:spcPts val="1200"/>
              </a:spcBef>
              <a:spcAft>
                <a:spcPts val="1200"/>
              </a:spcAft>
              <a:buNone/>
              <a:defRPr sz="4000">
                <a:solidFill>
                  <a:schemeClr val="accent1"/>
                </a:solidFill>
              </a:defRPr>
            </a:lvl9pPr>
          </a:lstStyle>
          <a:p>
            <a:pPr lvl="0"/>
            <a:r>
              <a:rPr lang="en-GB" dirty="0"/>
              <a:t>Input</a:t>
            </a:r>
          </a:p>
        </p:txBody>
      </p:sp>
      <p:sp>
        <p:nvSpPr>
          <p:cNvPr id="43" name="Text Placeholder 2">
            <a:extLst>
              <a:ext uri="{FF2B5EF4-FFF2-40B4-BE49-F238E27FC236}">
                <a16:creationId xmlns:a16="http://schemas.microsoft.com/office/drawing/2014/main" id="{6371826F-BAAD-40E8-9D8E-29875B06A869}"/>
              </a:ext>
            </a:extLst>
          </p:cNvPr>
          <p:cNvSpPr>
            <a:spLocks noGrp="1"/>
          </p:cNvSpPr>
          <p:nvPr>
            <p:ph type="body" sz="quarter" idx="68" hasCustomPrompt="1"/>
          </p:nvPr>
        </p:nvSpPr>
        <p:spPr>
          <a:xfrm>
            <a:off x="4769202" y="1921951"/>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bg1"/>
                </a:solidFill>
              </a:defRPr>
            </a:lvl1pPr>
            <a:lvl2pPr marL="0" indent="0">
              <a:buClr>
                <a:srgbClr val="2FB6BC"/>
              </a:buClr>
              <a:buFont typeface="Arial" panose="020B0604020202020204" pitchFamily="34" charset="0"/>
              <a:buNone/>
              <a:defRPr sz="1100" baseline="0">
                <a:solidFill>
                  <a:schemeClr val="bg1"/>
                </a:solidFill>
              </a:defRPr>
            </a:lvl2pPr>
            <a:lvl3pPr marL="0" indent="0">
              <a:lnSpc>
                <a:spcPct val="90000"/>
              </a:lnSpc>
              <a:buNone/>
              <a:defRPr sz="1100">
                <a:solidFill>
                  <a:schemeClr val="bg1"/>
                </a:solidFill>
              </a:defRPr>
            </a:lvl3pPr>
            <a:lvl4pPr marL="0" indent="0">
              <a:buNone/>
              <a:defRPr sz="1100">
                <a:solidFill>
                  <a:schemeClr val="bg1"/>
                </a:solidFill>
              </a:defRPr>
            </a:lvl4pPr>
            <a:lvl5pPr marL="0" indent="0">
              <a:buNone/>
              <a:defRPr sz="1100">
                <a:solidFill>
                  <a:schemeClr val="bg1"/>
                </a:solidFill>
              </a:defRPr>
            </a:lvl5pPr>
            <a:lvl6pPr marL="0" indent="0">
              <a:buNone/>
              <a:defRPr sz="1100">
                <a:solidFill>
                  <a:schemeClr val="bg1"/>
                </a:solidFill>
              </a:defRPr>
            </a:lvl6pPr>
            <a:lvl7pPr marL="0" indent="0">
              <a:buNone/>
              <a:defRPr sz="1100">
                <a:solidFill>
                  <a:schemeClr val="bg1"/>
                </a:solidFill>
              </a:defRPr>
            </a:lvl7pPr>
            <a:lvl8pPr marL="0" indent="0">
              <a:buNone/>
              <a:defRPr sz="1100">
                <a:solidFill>
                  <a:schemeClr val="bg1"/>
                </a:solidFill>
              </a:defRPr>
            </a:lvl8pPr>
            <a:lvl9pPr marL="0" indent="0">
              <a:buNone/>
              <a:defRPr sz="1100">
                <a:solidFill>
                  <a:schemeClr val="bg1"/>
                </a:solidFill>
              </a:defRPr>
            </a:lvl9pPr>
          </a:lstStyle>
          <a:p>
            <a:pPr lvl="0"/>
            <a:r>
              <a:rPr lang="en-GB" dirty="0"/>
              <a:t>Type here</a:t>
            </a:r>
          </a:p>
        </p:txBody>
      </p:sp>
      <p:sp>
        <p:nvSpPr>
          <p:cNvPr id="45" name="Text Placeholder 2">
            <a:extLst>
              <a:ext uri="{FF2B5EF4-FFF2-40B4-BE49-F238E27FC236}">
                <a16:creationId xmlns:a16="http://schemas.microsoft.com/office/drawing/2014/main" id="{21D3C68B-2EE7-4A9A-BB75-10624009AE88}"/>
              </a:ext>
            </a:extLst>
          </p:cNvPr>
          <p:cNvSpPr>
            <a:spLocks noGrp="1"/>
          </p:cNvSpPr>
          <p:nvPr>
            <p:ph type="body" sz="quarter" idx="70" hasCustomPrompt="1"/>
          </p:nvPr>
        </p:nvSpPr>
        <p:spPr>
          <a:xfrm>
            <a:off x="401073" y="1921951"/>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63" name="Text Placeholder 2">
            <a:extLst>
              <a:ext uri="{FF2B5EF4-FFF2-40B4-BE49-F238E27FC236}">
                <a16:creationId xmlns:a16="http://schemas.microsoft.com/office/drawing/2014/main" id="{06F68A80-B91B-4960-A563-3DE3021F0FC6}"/>
              </a:ext>
            </a:extLst>
          </p:cNvPr>
          <p:cNvSpPr>
            <a:spLocks noGrp="1"/>
          </p:cNvSpPr>
          <p:nvPr>
            <p:ph type="body" sz="quarter" idx="73" hasCustomPrompt="1"/>
          </p:nvPr>
        </p:nvSpPr>
        <p:spPr>
          <a:xfrm>
            <a:off x="4769202" y="3493490"/>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bg1"/>
                </a:solidFill>
              </a:defRPr>
            </a:lvl1pPr>
            <a:lvl2pPr marL="0" indent="0">
              <a:buClr>
                <a:srgbClr val="2FB6BC"/>
              </a:buClr>
              <a:buFont typeface="Arial" panose="020B0604020202020204" pitchFamily="34" charset="0"/>
              <a:buNone/>
              <a:defRPr sz="1100" baseline="0">
                <a:solidFill>
                  <a:schemeClr val="bg1"/>
                </a:solidFill>
              </a:defRPr>
            </a:lvl2pPr>
            <a:lvl3pPr marL="0" indent="0">
              <a:lnSpc>
                <a:spcPct val="90000"/>
              </a:lnSpc>
              <a:buNone/>
              <a:defRPr sz="1100">
                <a:solidFill>
                  <a:schemeClr val="bg1"/>
                </a:solidFill>
              </a:defRPr>
            </a:lvl3pPr>
            <a:lvl4pPr marL="0" indent="0">
              <a:buNone/>
              <a:defRPr sz="1100">
                <a:solidFill>
                  <a:schemeClr val="bg1"/>
                </a:solidFill>
              </a:defRPr>
            </a:lvl4pPr>
            <a:lvl5pPr marL="0" indent="0">
              <a:buNone/>
              <a:defRPr sz="1100">
                <a:solidFill>
                  <a:schemeClr val="bg1"/>
                </a:solidFill>
              </a:defRPr>
            </a:lvl5pPr>
            <a:lvl6pPr marL="0" indent="0">
              <a:buNone/>
              <a:defRPr sz="1100">
                <a:solidFill>
                  <a:schemeClr val="bg1"/>
                </a:solidFill>
              </a:defRPr>
            </a:lvl6pPr>
            <a:lvl7pPr marL="0" indent="0">
              <a:buNone/>
              <a:defRPr sz="1100">
                <a:solidFill>
                  <a:schemeClr val="bg1"/>
                </a:solidFill>
              </a:defRPr>
            </a:lvl7pPr>
            <a:lvl8pPr marL="0" indent="0">
              <a:buNone/>
              <a:defRPr sz="1100">
                <a:solidFill>
                  <a:schemeClr val="bg1"/>
                </a:solidFill>
              </a:defRPr>
            </a:lvl8pPr>
            <a:lvl9pPr marL="0" indent="0">
              <a:buNone/>
              <a:defRPr sz="1100">
                <a:solidFill>
                  <a:schemeClr val="bg1"/>
                </a:solidFill>
              </a:defRPr>
            </a:lvl9pPr>
          </a:lstStyle>
          <a:p>
            <a:pPr lvl="0"/>
            <a:r>
              <a:rPr lang="en-GB" dirty="0"/>
              <a:t>Type here</a:t>
            </a:r>
          </a:p>
        </p:txBody>
      </p:sp>
      <p:sp>
        <p:nvSpPr>
          <p:cNvPr id="68" name="Text Placeholder 2">
            <a:extLst>
              <a:ext uri="{FF2B5EF4-FFF2-40B4-BE49-F238E27FC236}">
                <a16:creationId xmlns:a16="http://schemas.microsoft.com/office/drawing/2014/main" id="{F27B70F5-7F1C-4E11-B2D6-F639A37547EA}"/>
              </a:ext>
            </a:extLst>
          </p:cNvPr>
          <p:cNvSpPr>
            <a:spLocks noGrp="1"/>
          </p:cNvSpPr>
          <p:nvPr>
            <p:ph type="body" sz="quarter" idx="78" hasCustomPrompt="1"/>
          </p:nvPr>
        </p:nvSpPr>
        <p:spPr>
          <a:xfrm>
            <a:off x="2493918" y="1921951"/>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69" name="Text Placeholder 2">
            <a:extLst>
              <a:ext uri="{FF2B5EF4-FFF2-40B4-BE49-F238E27FC236}">
                <a16:creationId xmlns:a16="http://schemas.microsoft.com/office/drawing/2014/main" id="{FA69F292-0A74-4AE1-B503-E43C7CEF235D}"/>
              </a:ext>
            </a:extLst>
          </p:cNvPr>
          <p:cNvSpPr>
            <a:spLocks noGrp="1"/>
          </p:cNvSpPr>
          <p:nvPr>
            <p:ph type="body" sz="quarter" idx="79" hasCustomPrompt="1"/>
          </p:nvPr>
        </p:nvSpPr>
        <p:spPr>
          <a:xfrm>
            <a:off x="6775527" y="1921951"/>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74" name="Text Placeholder 2">
            <a:extLst>
              <a:ext uri="{FF2B5EF4-FFF2-40B4-BE49-F238E27FC236}">
                <a16:creationId xmlns:a16="http://schemas.microsoft.com/office/drawing/2014/main" id="{D3C9F13A-A515-42DB-BBC9-81C9F72ADA62}"/>
              </a:ext>
            </a:extLst>
          </p:cNvPr>
          <p:cNvSpPr>
            <a:spLocks noGrp="1"/>
          </p:cNvSpPr>
          <p:nvPr>
            <p:ph type="body" sz="quarter" idx="80" hasCustomPrompt="1"/>
          </p:nvPr>
        </p:nvSpPr>
        <p:spPr>
          <a:xfrm>
            <a:off x="401073" y="3493490"/>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75" name="Text Placeholder 2">
            <a:extLst>
              <a:ext uri="{FF2B5EF4-FFF2-40B4-BE49-F238E27FC236}">
                <a16:creationId xmlns:a16="http://schemas.microsoft.com/office/drawing/2014/main" id="{B1200441-C737-495A-A089-3923A07D3587}"/>
              </a:ext>
            </a:extLst>
          </p:cNvPr>
          <p:cNvSpPr>
            <a:spLocks noGrp="1"/>
          </p:cNvSpPr>
          <p:nvPr>
            <p:ph type="body" sz="quarter" idx="81" hasCustomPrompt="1"/>
          </p:nvPr>
        </p:nvSpPr>
        <p:spPr>
          <a:xfrm>
            <a:off x="2493918" y="3493490"/>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76" name="Text Placeholder 2">
            <a:extLst>
              <a:ext uri="{FF2B5EF4-FFF2-40B4-BE49-F238E27FC236}">
                <a16:creationId xmlns:a16="http://schemas.microsoft.com/office/drawing/2014/main" id="{1357E2E6-DAC6-450F-8061-62F6589471C6}"/>
              </a:ext>
            </a:extLst>
          </p:cNvPr>
          <p:cNvSpPr>
            <a:spLocks noGrp="1"/>
          </p:cNvSpPr>
          <p:nvPr>
            <p:ph type="body" sz="quarter" idx="82" hasCustomPrompt="1"/>
          </p:nvPr>
        </p:nvSpPr>
        <p:spPr>
          <a:xfrm>
            <a:off x="6775527" y="3493490"/>
            <a:ext cx="1558847" cy="659270"/>
          </a:xfrm>
          <a:prstGeom prst="rect">
            <a:avLst/>
          </a:prstGeom>
        </p:spPr>
        <p:txBody>
          <a:bodyPr lIns="0" rIns="0">
            <a:noAutofit/>
          </a:bodyPr>
          <a:lstStyle>
            <a:lvl1pPr marL="0" marR="0" indent="0" algn="l" defTabSz="914400" rtl="0" eaLnBrk="1" fontAlgn="auto" latinLnBrk="0" hangingPunct="1">
              <a:lnSpc>
                <a:spcPct val="90000"/>
              </a:lnSpc>
              <a:spcBef>
                <a:spcPts val="0"/>
              </a:spcBef>
              <a:spcAft>
                <a:spcPts val="600"/>
              </a:spcAft>
              <a:buClr>
                <a:srgbClr val="2FB6BC"/>
              </a:buClr>
              <a:buSzTx/>
              <a:buFont typeface="Arial" panose="020B0604020202020204" pitchFamily="34" charset="0"/>
              <a:buNone/>
              <a:tabLst/>
              <a:defRPr sz="1100" baseline="0">
                <a:solidFill>
                  <a:schemeClr val="tx1"/>
                </a:solidFill>
              </a:defRPr>
            </a:lvl1pPr>
            <a:lvl2pPr marL="0" indent="0">
              <a:buClr>
                <a:srgbClr val="2FB6BC"/>
              </a:buClr>
              <a:buFont typeface="Arial" panose="020B0604020202020204" pitchFamily="34" charset="0"/>
              <a:buNone/>
              <a:defRPr sz="1100" baseline="0"/>
            </a:lvl2pPr>
            <a:lvl3pPr marL="0" indent="0">
              <a:lnSpc>
                <a:spcPct val="90000"/>
              </a:lnSpc>
              <a:buNone/>
              <a:defRPr sz="1100">
                <a:solidFill>
                  <a:schemeClr val="tx1"/>
                </a:solidFill>
              </a:defRPr>
            </a:lvl3pPr>
            <a:lvl4pPr marL="0" indent="0">
              <a:buNone/>
              <a:defRPr sz="1100">
                <a:solidFill>
                  <a:schemeClr val="tx1"/>
                </a:solidFill>
              </a:defRPr>
            </a:lvl4pPr>
            <a:lvl5pPr marL="0" indent="0">
              <a:buNone/>
              <a:defRPr sz="1100">
                <a:solidFill>
                  <a:schemeClr val="tx1"/>
                </a:solidFill>
              </a:defRPr>
            </a:lvl5pPr>
            <a:lvl6pPr marL="0" indent="0">
              <a:buNone/>
              <a:defRPr sz="1100">
                <a:solidFill>
                  <a:schemeClr val="tx1"/>
                </a:solidFill>
              </a:defRPr>
            </a:lvl6pPr>
            <a:lvl7pPr marL="0" indent="0">
              <a:buNone/>
              <a:defRPr sz="1100">
                <a:solidFill>
                  <a:schemeClr val="tx1"/>
                </a:solidFill>
              </a:defRPr>
            </a:lvl7pPr>
            <a:lvl8pPr marL="0" indent="0">
              <a:buNone/>
              <a:defRPr sz="1100">
                <a:solidFill>
                  <a:schemeClr val="tx1"/>
                </a:solidFill>
              </a:defRPr>
            </a:lvl8pPr>
            <a:lvl9pPr marL="0" indent="0">
              <a:buNone/>
              <a:defRPr sz="1100">
                <a:solidFill>
                  <a:schemeClr val="tx1"/>
                </a:solidFill>
              </a:defRPr>
            </a:lvl9pPr>
          </a:lstStyle>
          <a:p>
            <a:pPr lvl="0"/>
            <a:r>
              <a:rPr lang="en-GB" dirty="0"/>
              <a:t>Type here</a:t>
            </a:r>
          </a:p>
        </p:txBody>
      </p:sp>
      <p:sp>
        <p:nvSpPr>
          <p:cNvPr id="23" name="Text Placeholder 6">
            <a:extLst>
              <a:ext uri="{FF2B5EF4-FFF2-40B4-BE49-F238E27FC236}">
                <a16:creationId xmlns:a16="http://schemas.microsoft.com/office/drawing/2014/main" id="{7A25AA07-7D08-4561-8EDD-78E9F5D65B2B}"/>
              </a:ext>
            </a:extLst>
          </p:cNvPr>
          <p:cNvSpPr>
            <a:spLocks noGrp="1"/>
          </p:cNvSpPr>
          <p:nvPr>
            <p:ph type="body" sz="quarter" idx="83" hasCustomPrompt="1"/>
          </p:nvPr>
        </p:nvSpPr>
        <p:spPr>
          <a:xfrm>
            <a:off x="4770974" y="2854652"/>
            <a:ext cx="1557075" cy="580067"/>
          </a:xfrm>
          <a:prstGeom prst="rect">
            <a:avLst/>
          </a:prstGeom>
        </p:spPr>
        <p:txBody>
          <a:bodyPr lIns="0" rIns="0">
            <a:noAutofit/>
          </a:bodyPr>
          <a:lstStyle>
            <a:lvl1pPr marL="0" indent="0">
              <a:buNone/>
              <a:defRPr sz="4000">
                <a:solidFill>
                  <a:schemeClr val="bg1"/>
                </a:solidFill>
              </a:defRPr>
            </a:lvl1pPr>
            <a:lvl2pPr>
              <a:spcBef>
                <a:spcPts val="1200"/>
              </a:spcBef>
              <a:spcAft>
                <a:spcPts val="1200"/>
              </a:spcAft>
              <a:defRPr sz="4000">
                <a:solidFill>
                  <a:schemeClr val="tx1"/>
                </a:solidFill>
              </a:defRPr>
            </a:lvl2pPr>
            <a:lvl3pPr marL="0" indent="0">
              <a:spcBef>
                <a:spcPts val="1200"/>
              </a:spcBef>
              <a:spcAft>
                <a:spcPts val="1200"/>
              </a:spcAft>
              <a:buNone/>
              <a:defRPr sz="4000">
                <a:solidFill>
                  <a:schemeClr val="tx1"/>
                </a:solidFill>
              </a:defRPr>
            </a:lvl3pPr>
            <a:lvl4pPr marL="0" indent="0">
              <a:spcBef>
                <a:spcPts val="1200"/>
              </a:spcBef>
              <a:spcAft>
                <a:spcPts val="1200"/>
              </a:spcAft>
              <a:buNone/>
              <a:defRPr sz="4000">
                <a:solidFill>
                  <a:schemeClr val="tx1"/>
                </a:solidFill>
              </a:defRPr>
            </a:lvl4pPr>
            <a:lvl5pPr marL="0" indent="0">
              <a:spcBef>
                <a:spcPts val="1200"/>
              </a:spcBef>
              <a:spcAft>
                <a:spcPts val="1200"/>
              </a:spcAft>
              <a:buNone/>
              <a:defRPr sz="4000">
                <a:solidFill>
                  <a:schemeClr val="tx1"/>
                </a:solidFill>
              </a:defRPr>
            </a:lvl5pPr>
            <a:lvl6pPr marL="0" indent="0">
              <a:spcBef>
                <a:spcPts val="1200"/>
              </a:spcBef>
              <a:spcAft>
                <a:spcPts val="1200"/>
              </a:spcAft>
              <a:buNone/>
              <a:defRPr sz="4000">
                <a:solidFill>
                  <a:schemeClr val="tx1"/>
                </a:solidFill>
              </a:defRPr>
            </a:lvl6pPr>
            <a:lvl7pPr marL="0" indent="0">
              <a:spcBef>
                <a:spcPts val="1200"/>
              </a:spcBef>
              <a:spcAft>
                <a:spcPts val="1200"/>
              </a:spcAft>
              <a:buNone/>
              <a:defRPr sz="4000">
                <a:solidFill>
                  <a:schemeClr val="tx1"/>
                </a:solidFill>
              </a:defRPr>
            </a:lvl7pPr>
            <a:lvl8pPr marL="0" indent="0">
              <a:spcBef>
                <a:spcPts val="1200"/>
              </a:spcBef>
              <a:spcAft>
                <a:spcPts val="1200"/>
              </a:spcAft>
              <a:buNone/>
              <a:defRPr sz="4000">
                <a:solidFill>
                  <a:schemeClr val="tx1"/>
                </a:solidFill>
              </a:defRPr>
            </a:lvl8pPr>
            <a:lvl9pPr marL="0" indent="0">
              <a:spcBef>
                <a:spcPts val="1200"/>
              </a:spcBef>
              <a:spcAft>
                <a:spcPts val="1200"/>
              </a:spcAft>
              <a:buNone/>
              <a:defRPr sz="4000">
                <a:solidFill>
                  <a:schemeClr val="tx1"/>
                </a:solidFill>
              </a:defRPr>
            </a:lvl9pPr>
          </a:lstStyle>
          <a:p>
            <a:pPr lvl="0"/>
            <a:r>
              <a:rPr lang="en-GB" dirty="0"/>
              <a:t>Input</a:t>
            </a:r>
          </a:p>
        </p:txBody>
      </p:sp>
    </p:spTree>
    <p:extLst>
      <p:ext uri="{BB962C8B-B14F-4D97-AF65-F5344CB8AC3E}">
        <p14:creationId xmlns:p14="http://schemas.microsoft.com/office/powerpoint/2010/main" val="188952705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8 facts + image">
    <p:spTree>
      <p:nvGrpSpPr>
        <p:cNvPr id="1" name=""/>
        <p:cNvGrpSpPr/>
        <p:nvPr/>
      </p:nvGrpSpPr>
      <p:grpSpPr>
        <a:xfrm>
          <a:off x="0" y="0"/>
          <a:ext cx="0" cy="0"/>
          <a:chOff x="0" y="0"/>
          <a:chExt cx="0" cy="0"/>
        </a:xfrm>
      </p:grpSpPr>
      <p:sp>
        <p:nvSpPr>
          <p:cNvPr id="3" name="Picture Placeholder 2"/>
          <p:cNvSpPr>
            <a:spLocks noGrp="1"/>
          </p:cNvSpPr>
          <p:nvPr>
            <p:ph type="pic" sz="quarter" idx="43"/>
          </p:nvPr>
        </p:nvSpPr>
        <p:spPr>
          <a:xfrm>
            <a:off x="5405907" y="0"/>
            <a:ext cx="1563688" cy="5143500"/>
          </a:xfrm>
          <a:prstGeom prst="rect">
            <a:avLst/>
          </a:prstGeom>
          <a:solidFill>
            <a:schemeClr val="accent2"/>
          </a:solidFill>
          <a:ln>
            <a:noFill/>
          </a:ln>
        </p:spPr>
        <p:txBody>
          <a:bodyPr anchor="b">
            <a:normAutofit/>
          </a:bodyPr>
          <a:lstStyle>
            <a:lvl1pPr algn="ctr">
              <a:defRPr sz="500">
                <a:solidFill>
                  <a:schemeClr val="bg1"/>
                </a:solidFill>
              </a:defRPr>
            </a:lvl1pPr>
          </a:lstStyle>
          <a:p>
            <a:r>
              <a:rPr lang="en-US" dirty="0"/>
              <a:t>Click icon to add picture</a:t>
            </a:r>
            <a:endParaRPr lang="en-GB" dirty="0"/>
          </a:p>
        </p:txBody>
      </p:sp>
      <p:sp>
        <p:nvSpPr>
          <p:cNvPr id="10" name="Text Placeholder 2"/>
          <p:cNvSpPr>
            <a:spLocks noGrp="1"/>
          </p:cNvSpPr>
          <p:nvPr>
            <p:ph type="body" sz="quarter" idx="19" hasCustomPrompt="1"/>
          </p:nvPr>
        </p:nvSpPr>
        <p:spPr>
          <a:xfrm>
            <a:off x="402490" y="1276351"/>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2" name="Title 1">
            <a:extLst>
              <a:ext uri="{FF2B5EF4-FFF2-40B4-BE49-F238E27FC236}">
                <a16:creationId xmlns:a16="http://schemas.microsoft.com/office/drawing/2014/main" id="{69BD975D-921E-432E-BBE8-A92FF0C46F9D}"/>
              </a:ext>
            </a:extLst>
          </p:cNvPr>
          <p:cNvSpPr>
            <a:spLocks noGrp="1"/>
          </p:cNvSpPr>
          <p:nvPr>
            <p:ph type="title"/>
          </p:nvPr>
        </p:nvSpPr>
        <p:spPr>
          <a:xfrm>
            <a:off x="395289" y="411163"/>
            <a:ext cx="4248149" cy="539749"/>
          </a:xfrm>
        </p:spPr>
        <p:txBody>
          <a:bodyPr/>
          <a:lstStyle/>
          <a:p>
            <a:r>
              <a:rPr lang="en-US" dirty="0"/>
              <a:t>Click to edit Master title style</a:t>
            </a:r>
            <a:endParaRPr lang="en-GB" dirty="0"/>
          </a:p>
        </p:txBody>
      </p:sp>
      <p:sp>
        <p:nvSpPr>
          <p:cNvPr id="36" name="Text Placeholder 2">
            <a:extLst>
              <a:ext uri="{FF2B5EF4-FFF2-40B4-BE49-F238E27FC236}">
                <a16:creationId xmlns:a16="http://schemas.microsoft.com/office/drawing/2014/main" id="{51F3213A-5701-47E3-B870-7E69774C9F69}"/>
              </a:ext>
            </a:extLst>
          </p:cNvPr>
          <p:cNvSpPr>
            <a:spLocks noGrp="1"/>
          </p:cNvSpPr>
          <p:nvPr>
            <p:ph type="body" sz="quarter" idx="71" hasCustomPrompt="1"/>
          </p:nvPr>
        </p:nvSpPr>
        <p:spPr>
          <a:xfrm>
            <a:off x="2250368" y="1684972"/>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37" name="Text Placeholder 2">
            <a:extLst>
              <a:ext uri="{FF2B5EF4-FFF2-40B4-BE49-F238E27FC236}">
                <a16:creationId xmlns:a16="http://schemas.microsoft.com/office/drawing/2014/main" id="{2105E399-863A-49BC-A180-FC99CB82A313}"/>
              </a:ext>
            </a:extLst>
          </p:cNvPr>
          <p:cNvSpPr>
            <a:spLocks noGrp="1"/>
          </p:cNvSpPr>
          <p:nvPr>
            <p:ph type="body" sz="quarter" idx="72" hasCustomPrompt="1"/>
          </p:nvPr>
        </p:nvSpPr>
        <p:spPr>
          <a:xfrm>
            <a:off x="7318411" y="1684972"/>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38" name="Text Placeholder 2">
            <a:extLst>
              <a:ext uri="{FF2B5EF4-FFF2-40B4-BE49-F238E27FC236}">
                <a16:creationId xmlns:a16="http://schemas.microsoft.com/office/drawing/2014/main" id="{30443CFF-5053-4745-A85A-B72BE1D9CD1A}"/>
              </a:ext>
            </a:extLst>
          </p:cNvPr>
          <p:cNvSpPr>
            <a:spLocks noGrp="1"/>
          </p:cNvSpPr>
          <p:nvPr>
            <p:ph type="body" sz="quarter" idx="73" hasCustomPrompt="1"/>
          </p:nvPr>
        </p:nvSpPr>
        <p:spPr>
          <a:xfrm>
            <a:off x="4091045" y="1275539"/>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39" name="Text Placeholder 2">
            <a:extLst>
              <a:ext uri="{FF2B5EF4-FFF2-40B4-BE49-F238E27FC236}">
                <a16:creationId xmlns:a16="http://schemas.microsoft.com/office/drawing/2014/main" id="{40A1958A-A813-450B-851B-1DDD52881736}"/>
              </a:ext>
            </a:extLst>
          </p:cNvPr>
          <p:cNvSpPr>
            <a:spLocks noGrp="1"/>
          </p:cNvSpPr>
          <p:nvPr>
            <p:ph type="body" sz="quarter" idx="74" hasCustomPrompt="1"/>
          </p:nvPr>
        </p:nvSpPr>
        <p:spPr>
          <a:xfrm>
            <a:off x="402490" y="2973526"/>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40" name="Text Placeholder 2">
            <a:extLst>
              <a:ext uri="{FF2B5EF4-FFF2-40B4-BE49-F238E27FC236}">
                <a16:creationId xmlns:a16="http://schemas.microsoft.com/office/drawing/2014/main" id="{0B6ECA3D-7224-49BA-BFF5-CEC5685D1262}"/>
              </a:ext>
            </a:extLst>
          </p:cNvPr>
          <p:cNvSpPr>
            <a:spLocks noGrp="1"/>
          </p:cNvSpPr>
          <p:nvPr>
            <p:ph type="body" sz="quarter" idx="75" hasCustomPrompt="1"/>
          </p:nvPr>
        </p:nvSpPr>
        <p:spPr>
          <a:xfrm>
            <a:off x="2250368" y="3393430"/>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41" name="Text Placeholder 2">
            <a:extLst>
              <a:ext uri="{FF2B5EF4-FFF2-40B4-BE49-F238E27FC236}">
                <a16:creationId xmlns:a16="http://schemas.microsoft.com/office/drawing/2014/main" id="{10D4A899-45AF-4962-8FC4-00F4383F339D}"/>
              </a:ext>
            </a:extLst>
          </p:cNvPr>
          <p:cNvSpPr>
            <a:spLocks noGrp="1"/>
          </p:cNvSpPr>
          <p:nvPr>
            <p:ph type="body" sz="quarter" idx="76" hasCustomPrompt="1"/>
          </p:nvPr>
        </p:nvSpPr>
        <p:spPr>
          <a:xfrm>
            <a:off x="4091045" y="2973526"/>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42" name="Text Placeholder 2">
            <a:extLst>
              <a:ext uri="{FF2B5EF4-FFF2-40B4-BE49-F238E27FC236}">
                <a16:creationId xmlns:a16="http://schemas.microsoft.com/office/drawing/2014/main" id="{83D34E4E-CEF5-404F-B4FB-142194DF8CDE}"/>
              </a:ext>
            </a:extLst>
          </p:cNvPr>
          <p:cNvSpPr>
            <a:spLocks noGrp="1"/>
          </p:cNvSpPr>
          <p:nvPr>
            <p:ph type="body" sz="quarter" idx="77" hasCustomPrompt="1"/>
          </p:nvPr>
        </p:nvSpPr>
        <p:spPr>
          <a:xfrm>
            <a:off x="7318411" y="3393430"/>
            <a:ext cx="1028277" cy="1338908"/>
          </a:xfrm>
          <a:prstGeom prst="rect">
            <a:avLst/>
          </a:prstGeom>
        </p:spPr>
        <p:txBody>
          <a:bodyPr lIns="0" rIns="0">
            <a:noAutofit/>
          </a:bodyPr>
          <a:lstStyle>
            <a:lvl1pPr marL="0" marR="0" indent="0" algn="l" defTabSz="914400" rtl="0" eaLnBrk="1" fontAlgn="auto" latinLnBrk="0" hangingPunct="1">
              <a:lnSpc>
                <a:spcPct val="90000"/>
              </a:lnSpc>
              <a:spcBef>
                <a:spcPts val="1000"/>
              </a:spcBef>
              <a:spcAft>
                <a:spcPts val="0"/>
              </a:spcAft>
              <a:buClr>
                <a:srgbClr val="2FB6BC"/>
              </a:buClr>
              <a:buSzTx/>
              <a:buFont typeface="Arial" panose="020B0604020202020204" pitchFamily="34" charset="0"/>
              <a:buNone/>
              <a:tabLst/>
              <a:defRPr sz="3000" baseline="0">
                <a:solidFill>
                  <a:schemeClr val="accent2"/>
                </a:solidFill>
              </a:defRPr>
            </a:lvl1pPr>
            <a:lvl2pPr marL="0" indent="0">
              <a:buClr>
                <a:srgbClr val="2FB6BC"/>
              </a:buClr>
              <a:buFont typeface="Arial" panose="020B0604020202020204" pitchFamily="34" charset="0"/>
              <a:buNone/>
              <a:defRPr sz="1500" baseline="0">
                <a:solidFill>
                  <a:schemeClr val="accent2"/>
                </a:solidFill>
              </a:defRPr>
            </a:lvl2pPr>
            <a:lvl3pPr marL="0" indent="0">
              <a:buNone/>
              <a:defRPr sz="1100"/>
            </a:lvl3pPr>
          </a:lstStyle>
          <a:p>
            <a:pPr lvl="2"/>
            <a:r>
              <a:rPr lang="en-GB" dirty="0"/>
              <a:t>Type here</a:t>
            </a:r>
          </a:p>
        </p:txBody>
      </p:sp>
      <p:sp>
        <p:nvSpPr>
          <p:cNvPr id="4" name="Date Placeholder 3">
            <a:extLst>
              <a:ext uri="{FF2B5EF4-FFF2-40B4-BE49-F238E27FC236}">
                <a16:creationId xmlns:a16="http://schemas.microsoft.com/office/drawing/2014/main" id="{3591DD28-AF13-4DC3-AD90-7B2ED0842918}"/>
              </a:ext>
            </a:extLst>
          </p:cNvPr>
          <p:cNvSpPr>
            <a:spLocks noGrp="1"/>
          </p:cNvSpPr>
          <p:nvPr>
            <p:ph type="dt" sz="half" idx="78"/>
          </p:nvPr>
        </p:nvSpPr>
        <p:spPr/>
        <p:txBody>
          <a:bodyPr/>
          <a:lstStyle/>
          <a:p>
            <a:pPr defTabSz="914378"/>
            <a:fld id="{7C78F9F4-8C00-4C1D-B4B1-2C3817DE4F7C}" type="datetime4">
              <a:rPr lang="en-GB" smtClean="0">
                <a:solidFill>
                  <a:prstClr val="black"/>
                </a:solidFill>
              </a:rPr>
              <a:t>09 September 2018</a:t>
            </a:fld>
            <a:endParaRPr lang="en-GB" dirty="0">
              <a:solidFill>
                <a:prstClr val="black"/>
              </a:solidFill>
            </a:endParaRPr>
          </a:p>
        </p:txBody>
      </p:sp>
      <p:sp>
        <p:nvSpPr>
          <p:cNvPr id="5" name="Footer Placeholder 4">
            <a:extLst>
              <a:ext uri="{FF2B5EF4-FFF2-40B4-BE49-F238E27FC236}">
                <a16:creationId xmlns:a16="http://schemas.microsoft.com/office/drawing/2014/main" id="{52191DCB-15D8-4A4E-86EF-FA4127116FF3}"/>
              </a:ext>
            </a:extLst>
          </p:cNvPr>
          <p:cNvSpPr>
            <a:spLocks noGrp="1"/>
          </p:cNvSpPr>
          <p:nvPr>
            <p:ph type="ftr" sz="quarter" idx="79"/>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6" name="Slide Number Placeholder 5">
            <a:extLst>
              <a:ext uri="{FF2B5EF4-FFF2-40B4-BE49-F238E27FC236}">
                <a16:creationId xmlns:a16="http://schemas.microsoft.com/office/drawing/2014/main" id="{23960C3F-2179-4684-A583-994975D8DD9A}"/>
              </a:ext>
            </a:extLst>
          </p:cNvPr>
          <p:cNvSpPr>
            <a:spLocks noGrp="1"/>
          </p:cNvSpPr>
          <p:nvPr>
            <p:ph type="sldNum" sz="quarter" idx="80"/>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Tree>
    <p:extLst>
      <p:ext uri="{BB962C8B-B14F-4D97-AF65-F5344CB8AC3E}">
        <p14:creationId xmlns:p14="http://schemas.microsoft.com/office/powerpoint/2010/main" val="3209578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03">
    <p:bg>
      <p:bgPr>
        <a:solidFill>
          <a:schemeClr val="accent1"/>
        </a:solidFill>
        <a:effectLst/>
      </p:bgPr>
    </p:bg>
    <p:spTree>
      <p:nvGrpSpPr>
        <p:cNvPr id="1" name=""/>
        <p:cNvGrpSpPr/>
        <p:nvPr/>
      </p:nvGrpSpPr>
      <p:grpSpPr>
        <a:xfrm>
          <a:off x="0" y="0"/>
          <a:ext cx="0" cy="0"/>
          <a:chOff x="0" y="0"/>
          <a:chExt cx="0" cy="0"/>
        </a:xfrm>
      </p:grpSpPr>
      <p:sp>
        <p:nvSpPr>
          <p:cNvPr id="26" name="Text Placeholder 3">
            <a:extLst>
              <a:ext uri="{FF2B5EF4-FFF2-40B4-BE49-F238E27FC236}">
                <a16:creationId xmlns:a16="http://schemas.microsoft.com/office/drawing/2014/main" id="{7D837046-A40D-4712-AD41-9E131266D282}"/>
              </a:ext>
            </a:extLst>
          </p:cNvPr>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bg1"/>
                </a:solidFill>
                <a:latin typeface="+mn-lt"/>
              </a:defRPr>
            </a:lvl1pPr>
            <a:lvl5pPr marL="0" indent="0">
              <a:buFont typeface="Arial" panose="020B0604020202020204" pitchFamily="34" charset="0"/>
              <a:buNone/>
              <a:defRPr sz="800"/>
            </a:lvl5pPr>
          </a:lstStyle>
          <a:p>
            <a:pPr lvl="0"/>
            <a:r>
              <a:rPr lang="en-GB" dirty="0"/>
              <a:t>Confidential</a:t>
            </a:r>
          </a:p>
        </p:txBody>
      </p:sp>
      <p:sp>
        <p:nvSpPr>
          <p:cNvPr id="27" name="Subtitle 2">
            <a:extLst>
              <a:ext uri="{FF2B5EF4-FFF2-40B4-BE49-F238E27FC236}">
                <a16:creationId xmlns:a16="http://schemas.microsoft.com/office/drawing/2014/main" id="{38CE09F7-4401-4A29-90B4-979E63039CF0}"/>
              </a:ext>
            </a:extLst>
          </p:cNvPr>
          <p:cNvSpPr>
            <a:spLocks noGrp="1"/>
          </p:cNvSpPr>
          <p:nvPr>
            <p:ph type="subTitle" idx="1" hasCustomPrompt="1"/>
          </p:nvPr>
        </p:nvSpPr>
        <p:spPr>
          <a:xfrm>
            <a:off x="395289" y="2608264"/>
            <a:ext cx="5081585" cy="1561127"/>
          </a:xfrm>
          <a:prstGeom prst="rect">
            <a:avLst/>
          </a:prstGeom>
        </p:spPr>
        <p:txBody>
          <a:bodyPr lIns="0">
            <a:normAutofit/>
          </a:bodyPr>
          <a:lstStyle>
            <a:lvl1pPr marL="0" indent="0" algn="l">
              <a:lnSpc>
                <a:spcPct val="90000"/>
              </a:lnSpc>
              <a:spcBef>
                <a:spcPts val="0"/>
              </a:spcBef>
              <a:spcAft>
                <a:spcPts val="0"/>
              </a:spcAft>
              <a:buNone/>
              <a:defRPr sz="1600" b="0">
                <a:solidFill>
                  <a:schemeClr val="bg1"/>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dirty="0"/>
              <a:t>Click to edit Subtitle</a:t>
            </a:r>
            <a:endParaRPr lang="en-GB" dirty="0"/>
          </a:p>
        </p:txBody>
      </p:sp>
      <p:sp>
        <p:nvSpPr>
          <p:cNvPr id="8" name="Isosceles Triangle 7">
            <a:extLst>
              <a:ext uri="{FF2B5EF4-FFF2-40B4-BE49-F238E27FC236}">
                <a16:creationId xmlns:a16="http://schemas.microsoft.com/office/drawing/2014/main" id="{58926A9D-83E3-4A7D-BD8F-AAC775777897}"/>
              </a:ext>
            </a:extLst>
          </p:cNvPr>
          <p:cNvSpPr/>
          <p:nvPr userDrawn="1"/>
        </p:nvSpPr>
        <p:spPr>
          <a:xfrm>
            <a:off x="4189759" y="2451113"/>
            <a:ext cx="3662728" cy="269238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Freeform: Shape 8">
            <a:extLst>
              <a:ext uri="{FF2B5EF4-FFF2-40B4-BE49-F238E27FC236}">
                <a16:creationId xmlns:a16="http://schemas.microsoft.com/office/drawing/2014/main" id="{5DE5863E-3828-4064-B839-DF99C5004C1A}"/>
              </a:ext>
            </a:extLst>
          </p:cNvPr>
          <p:cNvSpPr/>
          <p:nvPr userDrawn="1"/>
        </p:nvSpPr>
        <p:spPr>
          <a:xfrm>
            <a:off x="6971746" y="2451113"/>
            <a:ext cx="2172254" cy="2692388"/>
          </a:xfrm>
          <a:custGeom>
            <a:avLst/>
            <a:gdLst>
              <a:gd name="connsiteX0" fmla="*/ 1831364 w 2172254"/>
              <a:gd name="connsiteY0" fmla="*/ 0 h 2692388"/>
              <a:gd name="connsiteX1" fmla="*/ 2172254 w 2172254"/>
              <a:gd name="connsiteY1" fmla="*/ 501161 h 2692388"/>
              <a:gd name="connsiteX2" fmla="*/ 2172254 w 2172254"/>
              <a:gd name="connsiteY2" fmla="*/ 2692388 h 2692388"/>
              <a:gd name="connsiteX3" fmla="*/ 0 w 2172254"/>
              <a:gd name="connsiteY3" fmla="*/ 2692388 h 2692388"/>
            </a:gdLst>
            <a:ahLst/>
            <a:cxnLst>
              <a:cxn ang="0">
                <a:pos x="connsiteX0" y="connsiteY0"/>
              </a:cxn>
              <a:cxn ang="0">
                <a:pos x="connsiteX1" y="connsiteY1"/>
              </a:cxn>
              <a:cxn ang="0">
                <a:pos x="connsiteX2" y="connsiteY2"/>
              </a:cxn>
              <a:cxn ang="0">
                <a:pos x="connsiteX3" y="connsiteY3"/>
              </a:cxn>
            </a:cxnLst>
            <a:rect l="l" t="t" r="r" b="b"/>
            <a:pathLst>
              <a:path w="2172254" h="2692388">
                <a:moveTo>
                  <a:pt x="1831364" y="0"/>
                </a:moveTo>
                <a:lnTo>
                  <a:pt x="2172254" y="501161"/>
                </a:lnTo>
                <a:lnTo>
                  <a:pt x="2172254" y="2692388"/>
                </a:lnTo>
                <a:lnTo>
                  <a:pt x="0" y="2692388"/>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itle 6">
            <a:extLst>
              <a:ext uri="{FF2B5EF4-FFF2-40B4-BE49-F238E27FC236}">
                <a16:creationId xmlns:a16="http://schemas.microsoft.com/office/drawing/2014/main" id="{3D2153E4-5C11-4610-8ED5-AB12B0F3BF8C}"/>
              </a:ext>
            </a:extLst>
          </p:cNvPr>
          <p:cNvSpPr>
            <a:spLocks noGrp="1"/>
          </p:cNvSpPr>
          <p:nvPr>
            <p:ph type="title" hasCustomPrompt="1"/>
          </p:nvPr>
        </p:nvSpPr>
        <p:spPr>
          <a:xfrm>
            <a:off x="395291" y="1155919"/>
            <a:ext cx="5081584" cy="1189042"/>
          </a:xfrm>
          <a:prstGeom prst="rect">
            <a:avLst/>
          </a:prstGeom>
        </p:spPr>
        <p:txBody>
          <a:bodyPr wrap="square" lIns="0" anchor="b">
            <a:noAutofit/>
          </a:bodyPr>
          <a:lstStyle>
            <a:lvl1pPr>
              <a:lnSpc>
                <a:spcPct val="90000"/>
              </a:lnSpc>
              <a:spcBef>
                <a:spcPts val="0"/>
              </a:spcBef>
              <a:spcAft>
                <a:spcPts val="0"/>
              </a:spcAft>
              <a:defRPr sz="4000">
                <a:solidFill>
                  <a:schemeClr val="bg1"/>
                </a:solidFill>
              </a:defRPr>
            </a:lvl1pPr>
          </a:lstStyle>
          <a:p>
            <a:r>
              <a:rPr lang="en-US" dirty="0"/>
              <a:t>Click to edit </a:t>
            </a:r>
            <a:br>
              <a:rPr lang="en-US" dirty="0"/>
            </a:br>
            <a:r>
              <a:rPr lang="en-US" dirty="0"/>
              <a:t>Master title</a:t>
            </a:r>
            <a:endParaRPr lang="en-GB" dirty="0"/>
          </a:p>
        </p:txBody>
      </p:sp>
    </p:spTree>
    <p:extLst>
      <p:ext uri="{BB962C8B-B14F-4D97-AF65-F5344CB8AC3E}">
        <p14:creationId xmlns:p14="http://schemas.microsoft.com/office/powerpoint/2010/main" val="28433886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500"/>
                                        <p:tgtEl>
                                          <p:spTgt spid="8"/>
                                        </p:tgtEl>
                                      </p:cBhvr>
                                    </p:animEffect>
                                    <p:anim calcmode="lin" valueType="num">
                                      <p:cBhvr>
                                        <p:cTn id="8" dur="1500" fill="hold"/>
                                        <p:tgtEl>
                                          <p:spTgt spid="8"/>
                                        </p:tgtEl>
                                        <p:attrNameLst>
                                          <p:attrName>ppt_x</p:attrName>
                                        </p:attrNameLst>
                                      </p:cBhvr>
                                      <p:tavLst>
                                        <p:tav tm="0">
                                          <p:val>
                                            <p:strVal val="#ppt_x"/>
                                          </p:val>
                                        </p:tav>
                                        <p:tav tm="100000">
                                          <p:val>
                                            <p:strVal val="#ppt_x"/>
                                          </p:val>
                                        </p:tav>
                                      </p:tavLst>
                                    </p:anim>
                                    <p:anim calcmode="lin" valueType="num">
                                      <p:cBhvr>
                                        <p:cTn id="9" dur="15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extLst mod="1">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Multi Image Slide">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395289" y="1276350"/>
            <a:ext cx="1897723" cy="1286097"/>
          </a:xfrm>
          <a:prstGeom prst="rect">
            <a:avLst/>
          </a:prstGeom>
          <a:blipFill>
            <a:blip r:embed="rId2"/>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30" name="Text Placeholder 3"/>
          <p:cNvSpPr>
            <a:spLocks noGrp="1"/>
          </p:cNvSpPr>
          <p:nvPr>
            <p:ph type="body" sz="quarter" idx="24" hasCustomPrompt="1"/>
          </p:nvPr>
        </p:nvSpPr>
        <p:spPr>
          <a:xfrm>
            <a:off x="395289" y="2582483"/>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2" name="Title 1">
            <a:extLst>
              <a:ext uri="{FF2B5EF4-FFF2-40B4-BE49-F238E27FC236}">
                <a16:creationId xmlns:a16="http://schemas.microsoft.com/office/drawing/2014/main" id="{792C6CFE-C4E0-4919-9CBC-CA0B170C4579}"/>
              </a:ext>
            </a:extLst>
          </p:cNvPr>
          <p:cNvSpPr>
            <a:spLocks noGrp="1"/>
          </p:cNvSpPr>
          <p:nvPr>
            <p:ph type="title"/>
          </p:nvPr>
        </p:nvSpPr>
        <p:spPr/>
        <p:txBody>
          <a:bodyPr/>
          <a:lstStyle/>
          <a:p>
            <a:r>
              <a:rPr lang="en-US"/>
              <a:t>Click to edit Master title style</a:t>
            </a:r>
            <a:endParaRPr lang="en-GB"/>
          </a:p>
        </p:txBody>
      </p:sp>
      <p:sp>
        <p:nvSpPr>
          <p:cNvPr id="6" name="Date Placeholder 5">
            <a:extLst>
              <a:ext uri="{FF2B5EF4-FFF2-40B4-BE49-F238E27FC236}">
                <a16:creationId xmlns:a16="http://schemas.microsoft.com/office/drawing/2014/main" id="{5D34E919-FDE5-40DB-9B7B-636A6B55CC25}"/>
              </a:ext>
            </a:extLst>
          </p:cNvPr>
          <p:cNvSpPr>
            <a:spLocks noGrp="1"/>
          </p:cNvSpPr>
          <p:nvPr>
            <p:ph type="dt" sz="half" idx="25"/>
          </p:nvPr>
        </p:nvSpPr>
        <p:spPr/>
        <p:txBody>
          <a:bodyPr/>
          <a:lstStyle/>
          <a:p>
            <a:pPr defTabSz="914378"/>
            <a:fld id="{DFD41F20-A231-489E-BB36-BC93232A96AF}" type="datetime4">
              <a:rPr lang="en-GB" smtClean="0">
                <a:solidFill>
                  <a:prstClr val="black"/>
                </a:solidFill>
              </a:rPr>
              <a:t>09 September 2018</a:t>
            </a:fld>
            <a:endParaRPr lang="en-GB" dirty="0">
              <a:solidFill>
                <a:prstClr val="black"/>
              </a:solidFill>
            </a:endParaRPr>
          </a:p>
        </p:txBody>
      </p:sp>
      <p:sp>
        <p:nvSpPr>
          <p:cNvPr id="7" name="Footer Placeholder 6">
            <a:extLst>
              <a:ext uri="{FF2B5EF4-FFF2-40B4-BE49-F238E27FC236}">
                <a16:creationId xmlns:a16="http://schemas.microsoft.com/office/drawing/2014/main" id="{9A097A5E-9204-4908-BE1D-533F343B94DF}"/>
              </a:ext>
            </a:extLst>
          </p:cNvPr>
          <p:cNvSpPr>
            <a:spLocks noGrp="1"/>
          </p:cNvSpPr>
          <p:nvPr>
            <p:ph type="ftr" sz="quarter" idx="26"/>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8" name="Slide Number Placeholder 7">
            <a:extLst>
              <a:ext uri="{FF2B5EF4-FFF2-40B4-BE49-F238E27FC236}">
                <a16:creationId xmlns:a16="http://schemas.microsoft.com/office/drawing/2014/main" id="{B6F68CD3-0E4A-41D9-9788-F4BFED0CACBF}"/>
              </a:ext>
            </a:extLst>
          </p:cNvPr>
          <p:cNvSpPr>
            <a:spLocks noGrp="1"/>
          </p:cNvSpPr>
          <p:nvPr>
            <p:ph type="sldNum" sz="quarter" idx="27"/>
          </p:nvPr>
        </p:nvSpPr>
        <p:spPr/>
        <p:txBody>
          <a:body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41" name="Picture Placeholder 2">
            <a:extLst>
              <a:ext uri="{FF2B5EF4-FFF2-40B4-BE49-F238E27FC236}">
                <a16:creationId xmlns:a16="http://schemas.microsoft.com/office/drawing/2014/main" id="{AC44B617-A869-4E1D-87A3-90E1D4A22DD2}"/>
              </a:ext>
            </a:extLst>
          </p:cNvPr>
          <p:cNvSpPr>
            <a:spLocks noGrp="1"/>
          </p:cNvSpPr>
          <p:nvPr>
            <p:ph type="pic" sz="quarter" idx="28"/>
          </p:nvPr>
        </p:nvSpPr>
        <p:spPr>
          <a:xfrm>
            <a:off x="2547189" y="1276350"/>
            <a:ext cx="1897723" cy="1286097"/>
          </a:xfrm>
          <a:prstGeom prst="rect">
            <a:avLst/>
          </a:prstGeom>
          <a:blipFill>
            <a:blip r:embed="rId3"/>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42" name="Picture Placeholder 2">
            <a:extLst>
              <a:ext uri="{FF2B5EF4-FFF2-40B4-BE49-F238E27FC236}">
                <a16:creationId xmlns:a16="http://schemas.microsoft.com/office/drawing/2014/main" id="{13ED29BC-0510-49F5-9CC1-AC89C0F5317A}"/>
              </a:ext>
            </a:extLst>
          </p:cNvPr>
          <p:cNvSpPr>
            <a:spLocks noGrp="1"/>
          </p:cNvSpPr>
          <p:nvPr>
            <p:ph type="pic" sz="quarter" idx="29"/>
          </p:nvPr>
        </p:nvSpPr>
        <p:spPr>
          <a:xfrm>
            <a:off x="4699089" y="1276350"/>
            <a:ext cx="1897723" cy="1286097"/>
          </a:xfrm>
          <a:prstGeom prst="rect">
            <a:avLst/>
          </a:prstGeom>
          <a:blipFill>
            <a:blip r:embed="rId4"/>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43" name="Picture Placeholder 2">
            <a:extLst>
              <a:ext uri="{FF2B5EF4-FFF2-40B4-BE49-F238E27FC236}">
                <a16:creationId xmlns:a16="http://schemas.microsoft.com/office/drawing/2014/main" id="{11E3C92C-1AF4-415B-9BEF-C3649AF21CDB}"/>
              </a:ext>
            </a:extLst>
          </p:cNvPr>
          <p:cNvSpPr>
            <a:spLocks noGrp="1"/>
          </p:cNvSpPr>
          <p:nvPr>
            <p:ph type="pic" sz="quarter" idx="30"/>
          </p:nvPr>
        </p:nvSpPr>
        <p:spPr>
          <a:xfrm>
            <a:off x="6850990" y="1276350"/>
            <a:ext cx="1897723" cy="1286097"/>
          </a:xfrm>
          <a:prstGeom prst="rect">
            <a:avLst/>
          </a:prstGeom>
          <a:blipFill>
            <a:blip r:embed="rId5"/>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46" name="Picture Placeholder 2">
            <a:extLst>
              <a:ext uri="{FF2B5EF4-FFF2-40B4-BE49-F238E27FC236}">
                <a16:creationId xmlns:a16="http://schemas.microsoft.com/office/drawing/2014/main" id="{1EBEF6A7-97B0-4CB8-A9AE-7B9E2DC869CB}"/>
              </a:ext>
            </a:extLst>
          </p:cNvPr>
          <p:cNvSpPr>
            <a:spLocks noGrp="1"/>
          </p:cNvSpPr>
          <p:nvPr>
            <p:ph type="pic" sz="quarter" idx="31"/>
          </p:nvPr>
        </p:nvSpPr>
        <p:spPr>
          <a:xfrm>
            <a:off x="395289" y="3006409"/>
            <a:ext cx="1897723" cy="1286097"/>
          </a:xfrm>
          <a:prstGeom prst="rect">
            <a:avLst/>
          </a:prstGeom>
          <a:blipFill>
            <a:blip r:embed="rId2"/>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48" name="Picture Placeholder 2">
            <a:extLst>
              <a:ext uri="{FF2B5EF4-FFF2-40B4-BE49-F238E27FC236}">
                <a16:creationId xmlns:a16="http://schemas.microsoft.com/office/drawing/2014/main" id="{7321BFA9-767D-4941-A3A2-083CDC4C5A2D}"/>
              </a:ext>
            </a:extLst>
          </p:cNvPr>
          <p:cNvSpPr>
            <a:spLocks noGrp="1"/>
          </p:cNvSpPr>
          <p:nvPr>
            <p:ph type="pic" sz="quarter" idx="32"/>
          </p:nvPr>
        </p:nvSpPr>
        <p:spPr>
          <a:xfrm>
            <a:off x="2547189" y="3006409"/>
            <a:ext cx="1897723" cy="1286097"/>
          </a:xfrm>
          <a:prstGeom prst="rect">
            <a:avLst/>
          </a:prstGeom>
          <a:blipFill>
            <a:blip r:embed="rId3"/>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49" name="Picture Placeholder 2">
            <a:extLst>
              <a:ext uri="{FF2B5EF4-FFF2-40B4-BE49-F238E27FC236}">
                <a16:creationId xmlns:a16="http://schemas.microsoft.com/office/drawing/2014/main" id="{ABD6DC73-FE00-4AFA-9629-8366772DA45A}"/>
              </a:ext>
            </a:extLst>
          </p:cNvPr>
          <p:cNvSpPr>
            <a:spLocks noGrp="1"/>
          </p:cNvSpPr>
          <p:nvPr>
            <p:ph type="pic" sz="quarter" idx="33"/>
          </p:nvPr>
        </p:nvSpPr>
        <p:spPr>
          <a:xfrm>
            <a:off x="4699089" y="3006409"/>
            <a:ext cx="1897723" cy="1286097"/>
          </a:xfrm>
          <a:prstGeom prst="rect">
            <a:avLst/>
          </a:prstGeom>
          <a:blipFill>
            <a:blip r:embed="rId4"/>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50" name="Picture Placeholder 2">
            <a:extLst>
              <a:ext uri="{FF2B5EF4-FFF2-40B4-BE49-F238E27FC236}">
                <a16:creationId xmlns:a16="http://schemas.microsoft.com/office/drawing/2014/main" id="{1BC6C06F-587E-4B61-ACC4-5706C4941046}"/>
              </a:ext>
            </a:extLst>
          </p:cNvPr>
          <p:cNvSpPr>
            <a:spLocks noGrp="1"/>
          </p:cNvSpPr>
          <p:nvPr>
            <p:ph type="pic" sz="quarter" idx="34"/>
          </p:nvPr>
        </p:nvSpPr>
        <p:spPr>
          <a:xfrm>
            <a:off x="6850990" y="3006409"/>
            <a:ext cx="1897723" cy="1286097"/>
          </a:xfrm>
          <a:prstGeom prst="rect">
            <a:avLst/>
          </a:prstGeom>
          <a:blipFill>
            <a:blip r:embed="rId5"/>
            <a:stretch>
              <a:fillRect/>
            </a:stretch>
          </a:blipFill>
        </p:spPr>
        <p:txBody>
          <a:bodyPr anchor="b"/>
          <a:lstStyle>
            <a:lvl1pPr algn="ctr">
              <a:defRPr sz="500">
                <a:solidFill>
                  <a:schemeClr val="bg1"/>
                </a:solidFill>
              </a:defRPr>
            </a:lvl1pPr>
          </a:lstStyle>
          <a:p>
            <a:r>
              <a:rPr lang="en-US" dirty="0"/>
              <a:t>Click icon to add picture</a:t>
            </a:r>
            <a:endParaRPr lang="en-GB" dirty="0"/>
          </a:p>
        </p:txBody>
      </p:sp>
      <p:sp>
        <p:nvSpPr>
          <p:cNvPr id="52" name="Text Placeholder 3">
            <a:extLst>
              <a:ext uri="{FF2B5EF4-FFF2-40B4-BE49-F238E27FC236}">
                <a16:creationId xmlns:a16="http://schemas.microsoft.com/office/drawing/2014/main" id="{A64E67ED-CF17-49C5-9F45-8072F793EE6C}"/>
              </a:ext>
            </a:extLst>
          </p:cNvPr>
          <p:cNvSpPr>
            <a:spLocks noGrp="1"/>
          </p:cNvSpPr>
          <p:nvPr>
            <p:ph type="body" sz="quarter" idx="35" hasCustomPrompt="1"/>
          </p:nvPr>
        </p:nvSpPr>
        <p:spPr>
          <a:xfrm>
            <a:off x="2547189" y="2582483"/>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54" name="Text Placeholder 3">
            <a:extLst>
              <a:ext uri="{FF2B5EF4-FFF2-40B4-BE49-F238E27FC236}">
                <a16:creationId xmlns:a16="http://schemas.microsoft.com/office/drawing/2014/main" id="{DC8F6F37-0967-4DAD-A7C1-A74615253486}"/>
              </a:ext>
            </a:extLst>
          </p:cNvPr>
          <p:cNvSpPr>
            <a:spLocks noGrp="1"/>
          </p:cNvSpPr>
          <p:nvPr>
            <p:ph type="body" sz="quarter" idx="36" hasCustomPrompt="1"/>
          </p:nvPr>
        </p:nvSpPr>
        <p:spPr>
          <a:xfrm>
            <a:off x="4699089" y="2582483"/>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56" name="Text Placeholder 3">
            <a:extLst>
              <a:ext uri="{FF2B5EF4-FFF2-40B4-BE49-F238E27FC236}">
                <a16:creationId xmlns:a16="http://schemas.microsoft.com/office/drawing/2014/main" id="{F145F218-106D-42FD-9A4A-AAC03BB6539B}"/>
              </a:ext>
            </a:extLst>
          </p:cNvPr>
          <p:cNvSpPr>
            <a:spLocks noGrp="1"/>
          </p:cNvSpPr>
          <p:nvPr>
            <p:ph type="body" sz="quarter" idx="37" hasCustomPrompt="1"/>
          </p:nvPr>
        </p:nvSpPr>
        <p:spPr>
          <a:xfrm>
            <a:off x="6850990" y="2582483"/>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58" name="Text Placeholder 3">
            <a:extLst>
              <a:ext uri="{FF2B5EF4-FFF2-40B4-BE49-F238E27FC236}">
                <a16:creationId xmlns:a16="http://schemas.microsoft.com/office/drawing/2014/main" id="{9EB17CB3-7BA0-4009-810C-DB37D65ADB80}"/>
              </a:ext>
            </a:extLst>
          </p:cNvPr>
          <p:cNvSpPr>
            <a:spLocks noGrp="1"/>
          </p:cNvSpPr>
          <p:nvPr>
            <p:ph type="body" sz="quarter" idx="38" hasCustomPrompt="1"/>
          </p:nvPr>
        </p:nvSpPr>
        <p:spPr>
          <a:xfrm>
            <a:off x="395289" y="4312541"/>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60" name="Text Placeholder 3">
            <a:extLst>
              <a:ext uri="{FF2B5EF4-FFF2-40B4-BE49-F238E27FC236}">
                <a16:creationId xmlns:a16="http://schemas.microsoft.com/office/drawing/2014/main" id="{D0BA9FEF-6DFC-4D06-AF09-E4300F5202F1}"/>
              </a:ext>
            </a:extLst>
          </p:cNvPr>
          <p:cNvSpPr>
            <a:spLocks noGrp="1"/>
          </p:cNvSpPr>
          <p:nvPr>
            <p:ph type="body" sz="quarter" idx="39" hasCustomPrompt="1"/>
          </p:nvPr>
        </p:nvSpPr>
        <p:spPr>
          <a:xfrm>
            <a:off x="2547189" y="4312541"/>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61" name="Text Placeholder 3">
            <a:extLst>
              <a:ext uri="{FF2B5EF4-FFF2-40B4-BE49-F238E27FC236}">
                <a16:creationId xmlns:a16="http://schemas.microsoft.com/office/drawing/2014/main" id="{03C395DA-AA85-4007-8517-427A9DCC2E27}"/>
              </a:ext>
            </a:extLst>
          </p:cNvPr>
          <p:cNvSpPr>
            <a:spLocks noGrp="1"/>
          </p:cNvSpPr>
          <p:nvPr>
            <p:ph type="body" sz="quarter" idx="40" hasCustomPrompt="1"/>
          </p:nvPr>
        </p:nvSpPr>
        <p:spPr>
          <a:xfrm>
            <a:off x="4699089" y="4312541"/>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62" name="Text Placeholder 3">
            <a:extLst>
              <a:ext uri="{FF2B5EF4-FFF2-40B4-BE49-F238E27FC236}">
                <a16:creationId xmlns:a16="http://schemas.microsoft.com/office/drawing/2014/main" id="{44F465A5-8A4A-45C9-8F79-7984468B3646}"/>
              </a:ext>
            </a:extLst>
          </p:cNvPr>
          <p:cNvSpPr>
            <a:spLocks noGrp="1"/>
          </p:cNvSpPr>
          <p:nvPr>
            <p:ph type="body" sz="quarter" idx="41" hasCustomPrompt="1"/>
          </p:nvPr>
        </p:nvSpPr>
        <p:spPr>
          <a:xfrm>
            <a:off x="6850990" y="4312541"/>
            <a:ext cx="1897723" cy="403890"/>
          </a:xfrm>
          <a:prstGeom prst="rect">
            <a:avLst/>
          </a:prstGeom>
        </p:spPr>
        <p:txBody>
          <a:bodyPr lIns="0" tIns="36000" bIns="36000"/>
          <a:lstStyle>
            <a:lvl1pPr marL="0" indent="0">
              <a:lnSpc>
                <a:spcPct val="80000"/>
              </a:lnSpc>
              <a:spcBef>
                <a:spcPts val="300"/>
              </a:spcBef>
              <a:spcAft>
                <a:spcPts val="300"/>
              </a:spcAft>
              <a:buFont typeface="Arial" panose="020B0604020202020204" pitchFamily="34" charset="0"/>
              <a:buNone/>
              <a:defRPr sz="1400">
                <a:solidFill>
                  <a:schemeClr val="tx2"/>
                </a:solidFill>
              </a:defRPr>
            </a:lvl1pPr>
            <a:lvl2pPr marL="0" indent="0">
              <a:lnSpc>
                <a:spcPct val="80000"/>
              </a:lnSpc>
              <a:spcBef>
                <a:spcPts val="300"/>
              </a:spcBef>
              <a:spcAft>
                <a:spcPts val="300"/>
              </a:spcAft>
              <a:buFont typeface="Arial" panose="020B0604020202020204" pitchFamily="34" charset="0"/>
              <a:buNone/>
              <a:defRPr sz="1400">
                <a:solidFill>
                  <a:schemeClr val="tx2"/>
                </a:solidFill>
              </a:defRPr>
            </a:lvl2pPr>
            <a:lvl3pPr marL="0" indent="0">
              <a:lnSpc>
                <a:spcPct val="80000"/>
              </a:lnSpc>
              <a:spcBef>
                <a:spcPts val="300"/>
              </a:spcBef>
              <a:spcAft>
                <a:spcPts val="300"/>
              </a:spcAft>
              <a:buNone/>
              <a:defRPr sz="1400">
                <a:solidFill>
                  <a:schemeClr val="tx2"/>
                </a:solidFill>
              </a:defRPr>
            </a:lvl3pPr>
            <a:lvl4pPr marL="0" indent="0">
              <a:lnSpc>
                <a:spcPct val="80000"/>
              </a:lnSpc>
              <a:spcBef>
                <a:spcPts val="300"/>
              </a:spcBef>
              <a:spcAft>
                <a:spcPts val="300"/>
              </a:spcAft>
              <a:buNone/>
              <a:defRPr sz="1400">
                <a:solidFill>
                  <a:schemeClr val="tx2"/>
                </a:solidFill>
              </a:defRPr>
            </a:lvl4pPr>
            <a:lvl5pPr marL="0" indent="0">
              <a:lnSpc>
                <a:spcPct val="80000"/>
              </a:lnSpc>
              <a:spcBef>
                <a:spcPts val="300"/>
              </a:spcBef>
              <a:spcAft>
                <a:spcPts val="300"/>
              </a:spcAft>
              <a:buNone/>
              <a:defRPr sz="1400">
                <a:solidFill>
                  <a:schemeClr val="tx2"/>
                </a:solidFill>
              </a:defRPr>
            </a:lvl5pPr>
            <a:lvl6pPr marL="0" indent="0">
              <a:lnSpc>
                <a:spcPct val="80000"/>
              </a:lnSpc>
              <a:spcBef>
                <a:spcPts val="300"/>
              </a:spcBef>
              <a:spcAft>
                <a:spcPts val="300"/>
              </a:spcAft>
              <a:buNone/>
              <a:defRPr sz="1400">
                <a:solidFill>
                  <a:schemeClr val="tx2"/>
                </a:solidFill>
              </a:defRPr>
            </a:lvl6pPr>
            <a:lvl7pPr marL="0" indent="0">
              <a:lnSpc>
                <a:spcPct val="80000"/>
              </a:lnSpc>
              <a:spcBef>
                <a:spcPts val="300"/>
              </a:spcBef>
              <a:spcAft>
                <a:spcPts val="300"/>
              </a:spcAft>
              <a:buNone/>
              <a:defRPr sz="1400">
                <a:solidFill>
                  <a:schemeClr val="tx2"/>
                </a:solidFill>
              </a:defRPr>
            </a:lvl7pPr>
            <a:lvl8pPr marL="0" indent="0">
              <a:lnSpc>
                <a:spcPct val="80000"/>
              </a:lnSpc>
              <a:spcBef>
                <a:spcPts val="300"/>
              </a:spcBef>
              <a:spcAft>
                <a:spcPts val="300"/>
              </a:spcAft>
              <a:buNone/>
              <a:defRPr sz="1400">
                <a:solidFill>
                  <a:schemeClr val="tx2"/>
                </a:solidFill>
              </a:defRPr>
            </a:lvl8pPr>
            <a:lvl9pPr marL="0" indent="0">
              <a:lnSpc>
                <a:spcPct val="80000"/>
              </a:lnSpc>
              <a:spcBef>
                <a:spcPts val="300"/>
              </a:spcBef>
              <a:spcAft>
                <a:spcPts val="300"/>
              </a:spcAft>
              <a:buNone/>
              <a:defRPr sz="1400">
                <a:solidFill>
                  <a:schemeClr val="tx2"/>
                </a:solidFill>
              </a:defRPr>
            </a:lvl9pPr>
          </a:lstStyle>
          <a:p>
            <a:pPr lvl="0"/>
            <a:r>
              <a:rPr lang="en-GB" dirty="0"/>
              <a:t>Text here</a:t>
            </a:r>
          </a:p>
        </p:txBody>
      </p:sp>
      <p:sp>
        <p:nvSpPr>
          <p:cNvPr id="63" name="Text Placeholder 4">
            <a:extLst>
              <a:ext uri="{FF2B5EF4-FFF2-40B4-BE49-F238E27FC236}">
                <a16:creationId xmlns:a16="http://schemas.microsoft.com/office/drawing/2014/main" id="{1925D7FF-0E2E-4AFF-BEAE-67BB3A0FE129}"/>
              </a:ext>
            </a:extLst>
          </p:cNvPr>
          <p:cNvSpPr>
            <a:spLocks noGrp="1"/>
          </p:cNvSpPr>
          <p:nvPr>
            <p:ph type="body" sz="quarter" idx="14" hasCustomPrompt="1"/>
          </p:nvPr>
        </p:nvSpPr>
        <p:spPr>
          <a:xfrm>
            <a:off x="395288" y="781051"/>
            <a:ext cx="8353425" cy="230188"/>
          </a:xfrm>
        </p:spPr>
        <p:txBody>
          <a:bodyPr>
            <a:noAutofit/>
          </a:bodyPr>
          <a:lstStyle>
            <a:lvl1pPr marL="0" indent="0">
              <a:lnSpc>
                <a:spcPct val="100000"/>
              </a:lnSpc>
              <a:spcBef>
                <a:spcPts val="0"/>
              </a:spcBef>
              <a:buFont typeface="Arial" panose="020B0604020202020204" pitchFamily="34" charset="0"/>
              <a:buNone/>
              <a:defRPr sz="1600">
                <a:solidFill>
                  <a:schemeClr val="tx2"/>
                </a:solidFill>
              </a:defRPr>
            </a:lvl1pPr>
            <a:lvl2pPr marL="0" indent="0">
              <a:lnSpc>
                <a:spcPct val="100000"/>
              </a:lnSpc>
              <a:spcBef>
                <a:spcPts val="0"/>
              </a:spcBef>
              <a:buFont typeface="Arial" panose="020B0604020202020204" pitchFamily="34" charset="0"/>
              <a:buNone/>
              <a:defRPr sz="1600">
                <a:solidFill>
                  <a:schemeClr val="accent1"/>
                </a:solidFill>
              </a:defRPr>
            </a:lvl2pPr>
            <a:lvl3pPr marL="0" indent="0">
              <a:lnSpc>
                <a:spcPct val="100000"/>
              </a:lnSpc>
              <a:spcBef>
                <a:spcPts val="0"/>
              </a:spcBef>
              <a:buFont typeface="Arial" panose="020B0604020202020204" pitchFamily="34" charset="0"/>
              <a:buNone/>
              <a:defRPr sz="1600">
                <a:solidFill>
                  <a:schemeClr val="accent1"/>
                </a:solidFill>
              </a:defRPr>
            </a:lvl3pPr>
            <a:lvl4pPr marL="0" indent="0">
              <a:lnSpc>
                <a:spcPct val="100000"/>
              </a:lnSpc>
              <a:spcBef>
                <a:spcPts val="0"/>
              </a:spcBef>
              <a:buFont typeface="Arial" panose="020B0604020202020204" pitchFamily="34" charset="0"/>
              <a:buNone/>
              <a:defRPr sz="1600">
                <a:solidFill>
                  <a:schemeClr val="accent1"/>
                </a:solidFill>
              </a:defRPr>
            </a:lvl4pPr>
            <a:lvl5pPr marL="0" indent="0">
              <a:lnSpc>
                <a:spcPct val="100000"/>
              </a:lnSpc>
              <a:spcBef>
                <a:spcPts val="0"/>
              </a:spcBef>
              <a:buFont typeface="Arial" panose="020B0604020202020204" pitchFamily="34" charset="0"/>
              <a:buNone/>
              <a:defRPr sz="1600">
                <a:solidFill>
                  <a:schemeClr val="accent1"/>
                </a:solidFill>
              </a:defRPr>
            </a:lvl5pPr>
          </a:lstStyle>
          <a:p>
            <a:pPr lvl="0"/>
            <a:r>
              <a:rPr lang="en-US" dirty="0"/>
              <a:t>Click to edit subtitle style – 1 line only</a:t>
            </a:r>
          </a:p>
        </p:txBody>
      </p:sp>
    </p:spTree>
    <p:extLst>
      <p:ext uri="{BB962C8B-B14F-4D97-AF65-F5344CB8AC3E}">
        <p14:creationId xmlns:p14="http://schemas.microsoft.com/office/powerpoint/2010/main" val="1738593962"/>
      </p:ext>
    </p:extLst>
  </p:cSld>
  <p:clrMapOvr>
    <a:masterClrMapping/>
  </p:clrMapOvr>
  <p:transition>
    <p:fade/>
  </p:transition>
  <p:extLst mod="1">
    <p:ext uri="{DCECCB84-F9BA-43D5-87BE-67443E8EF086}">
      <p15:sldGuideLst xmlns:p15="http://schemas.microsoft.com/office/powerpoint/2012/main"/>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ull Image title Slid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A2C696-A708-43D2-8CB4-71D61BD66501}"/>
              </a:ext>
            </a:extLst>
          </p:cNvPr>
          <p:cNvSpPr>
            <a:spLocks noGrp="1"/>
          </p:cNvSpPr>
          <p:nvPr>
            <p:ph type="title"/>
          </p:nvPr>
        </p:nvSpPr>
        <p:spPr>
          <a:xfrm>
            <a:off x="395289" y="4572000"/>
            <a:ext cx="8353424" cy="341313"/>
          </a:xfrm>
        </p:spPr>
        <p:txBody>
          <a:bodyPr anchor="ctr"/>
          <a:lstStyle/>
          <a:p>
            <a:r>
              <a:rPr lang="en-US" dirty="0"/>
              <a:t>Click to edit Master title style</a:t>
            </a:r>
            <a:endParaRPr lang="en-GB" dirty="0"/>
          </a:p>
        </p:txBody>
      </p:sp>
      <p:sp>
        <p:nvSpPr>
          <p:cNvPr id="7" name="Picture Placeholder 6">
            <a:extLst>
              <a:ext uri="{FF2B5EF4-FFF2-40B4-BE49-F238E27FC236}">
                <a16:creationId xmlns:a16="http://schemas.microsoft.com/office/drawing/2014/main" id="{AA80A0B9-3AAB-48C3-8C56-CDCB523F4E75}"/>
              </a:ext>
            </a:extLst>
          </p:cNvPr>
          <p:cNvSpPr>
            <a:spLocks noGrp="1"/>
          </p:cNvSpPr>
          <p:nvPr>
            <p:ph type="pic" sz="quarter" idx="10"/>
          </p:nvPr>
        </p:nvSpPr>
        <p:spPr>
          <a:xfrm>
            <a:off x="0" y="0"/>
            <a:ext cx="9144000" cy="4283075"/>
          </a:xfrm>
          <a:blipFill dpi="0" rotWithShape="1">
            <a:blip r:embed="rId2">
              <a:extLst>
                <a:ext uri="{28A0092B-C50C-407E-A947-70E740481C1C}">
                  <a14:useLocalDpi xmlns:a14="http://schemas.microsoft.com/office/drawing/2010/main" val="0"/>
                </a:ext>
              </a:extLst>
            </a:blip>
            <a:srcRect/>
            <a:stretch>
              <a:fillRect/>
            </a:stretch>
          </a:blipFill>
        </p:spPr>
        <p:txBody>
          <a:bodyPr lIns="0" tIns="0" rIns="0" bIns="0" anchor="b">
            <a:noAutofit/>
          </a:bodyPr>
          <a:lstStyle>
            <a:lvl1pPr algn="ctr">
              <a:defRPr sz="500">
                <a:solidFill>
                  <a:schemeClr val="bg1"/>
                </a:solidFill>
              </a:defRPr>
            </a:lvl1pPr>
          </a:lstStyle>
          <a:p>
            <a:endParaRPr lang="en-GB" dirty="0"/>
          </a:p>
        </p:txBody>
      </p:sp>
    </p:spTree>
    <p:extLst>
      <p:ext uri="{BB962C8B-B14F-4D97-AF65-F5344CB8AC3E}">
        <p14:creationId xmlns:p14="http://schemas.microsoft.com/office/powerpoint/2010/main" val="366005488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ull Image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A80A0B9-3AAB-48C3-8C56-CDCB523F4E75}"/>
              </a:ext>
            </a:extLst>
          </p:cNvPr>
          <p:cNvSpPr>
            <a:spLocks noGrp="1"/>
          </p:cNvSpPr>
          <p:nvPr>
            <p:ph type="pic" sz="quarter" idx="10"/>
          </p:nvPr>
        </p:nvSpPr>
        <p:spPr>
          <a:xfrm>
            <a:off x="0" y="0"/>
            <a:ext cx="9144000" cy="5143500"/>
          </a:xfrm>
          <a:blipFill dpi="0" rotWithShape="1">
            <a:blip r:embed="rId2">
              <a:extLst>
                <a:ext uri="{28A0092B-C50C-407E-A947-70E740481C1C}">
                  <a14:useLocalDpi xmlns:a14="http://schemas.microsoft.com/office/drawing/2010/main" val="0"/>
                </a:ext>
              </a:extLst>
            </a:blip>
            <a:srcRect/>
            <a:stretch>
              <a:fillRect/>
            </a:stretch>
          </a:blipFill>
        </p:spPr>
        <p:txBody>
          <a:bodyPr lIns="396000" tIns="648000" rIns="396000" bIns="396000" anchor="b">
            <a:noAutofit/>
          </a:bodyPr>
          <a:lstStyle>
            <a:lvl1pPr algn="ctr">
              <a:defRPr sz="500">
                <a:solidFill>
                  <a:schemeClr val="bg1"/>
                </a:solidFill>
              </a:defRPr>
            </a:lvl1pPr>
          </a:lstStyle>
          <a:p>
            <a:endParaRPr lang="en-GB" dirty="0"/>
          </a:p>
        </p:txBody>
      </p:sp>
    </p:spTree>
    <p:extLst>
      <p:ext uri="{BB962C8B-B14F-4D97-AF65-F5344CB8AC3E}">
        <p14:creationId xmlns:p14="http://schemas.microsoft.com/office/powerpoint/2010/main" val="3661306300"/>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66E9E2-03A4-4160-BE7E-187915D8DCAE}"/>
              </a:ext>
            </a:extLst>
          </p:cNvPr>
          <p:cNvSpPr>
            <a:spLocks noGrp="1"/>
          </p:cNvSpPr>
          <p:nvPr>
            <p:ph type="dt" sz="half" idx="10"/>
          </p:nvPr>
        </p:nvSpPr>
        <p:spPr/>
        <p:txBody>
          <a:bodyPr/>
          <a:lstStyle/>
          <a:p>
            <a:fld id="{611895A1-BAAE-4145-A84B-0F2DEEFB440C}" type="datetime4">
              <a:rPr lang="en-GB" smtClean="0"/>
              <a:t>09 September 2018</a:t>
            </a:fld>
            <a:endParaRPr lang="en-GB"/>
          </a:p>
        </p:txBody>
      </p:sp>
      <p:sp>
        <p:nvSpPr>
          <p:cNvPr id="3" name="Footer Placeholder 2">
            <a:extLst>
              <a:ext uri="{FF2B5EF4-FFF2-40B4-BE49-F238E27FC236}">
                <a16:creationId xmlns:a16="http://schemas.microsoft.com/office/drawing/2014/main" id="{9E75279F-9899-46DE-ACA8-F3E7C54241D6}"/>
              </a:ext>
            </a:extLst>
          </p:cNvPr>
          <p:cNvSpPr>
            <a:spLocks noGrp="1"/>
          </p:cNvSpPr>
          <p:nvPr>
            <p:ph type="ftr" sz="quarter" idx="11"/>
          </p:nvPr>
        </p:nvSpPr>
        <p:spPr/>
        <p:txBody>
          <a:bodyPr/>
          <a:lstStyle/>
          <a:p>
            <a:r>
              <a:rPr lang="en-GB"/>
              <a:t>Mott MacDonald | Presentation</a:t>
            </a:r>
          </a:p>
        </p:txBody>
      </p:sp>
      <p:sp>
        <p:nvSpPr>
          <p:cNvPr id="4" name="Slide Number Placeholder 3">
            <a:extLst>
              <a:ext uri="{FF2B5EF4-FFF2-40B4-BE49-F238E27FC236}">
                <a16:creationId xmlns:a16="http://schemas.microsoft.com/office/drawing/2014/main" id="{6B513E61-3D8F-4FC6-9ED6-E983E01F4DF8}"/>
              </a:ext>
            </a:extLst>
          </p:cNvPr>
          <p:cNvSpPr>
            <a:spLocks noGrp="1"/>
          </p:cNvSpPr>
          <p:nvPr>
            <p:ph type="sldNum" sz="quarter" idx="12"/>
          </p:nvPr>
        </p:nvSpPr>
        <p:spPr/>
        <p:txBody>
          <a:bodyPr/>
          <a:lstStyle/>
          <a:p>
            <a:fld id="{CC3E9A5E-8771-451B-A65D-F2E804806B11}" type="slidenum">
              <a:rPr lang="en-GB" smtClean="0"/>
              <a:t>‹#›</a:t>
            </a:fld>
            <a:endParaRPr lang="en-GB"/>
          </a:p>
        </p:txBody>
      </p:sp>
    </p:spTree>
    <p:extLst>
      <p:ext uri="{BB962C8B-B14F-4D97-AF65-F5344CB8AC3E}">
        <p14:creationId xmlns:p14="http://schemas.microsoft.com/office/powerpoint/2010/main" val="163558926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ank you 03">
    <p:bg>
      <p:bgPr>
        <a:solidFill>
          <a:schemeClr val="bg2"/>
        </a:solidFill>
        <a:effectLst/>
      </p:bgPr>
    </p:bg>
    <p:spTree>
      <p:nvGrpSpPr>
        <p:cNvPr id="1" name=""/>
        <p:cNvGrpSpPr/>
        <p:nvPr/>
      </p:nvGrpSpPr>
      <p:grpSpPr>
        <a:xfrm>
          <a:off x="0" y="0"/>
          <a:ext cx="0" cy="0"/>
          <a:chOff x="0" y="0"/>
          <a:chExt cx="0" cy="0"/>
        </a:xfrm>
      </p:grpSpPr>
      <p:sp>
        <p:nvSpPr>
          <p:cNvPr id="30" name="Freeform: Shape 29">
            <a:extLst>
              <a:ext uri="{FF2B5EF4-FFF2-40B4-BE49-F238E27FC236}">
                <a16:creationId xmlns:a16="http://schemas.microsoft.com/office/drawing/2014/main" id="{5907FF49-4A30-43B1-8B37-0A04A657DF7C}"/>
              </a:ext>
            </a:extLst>
          </p:cNvPr>
          <p:cNvSpPr/>
          <p:nvPr userDrawn="1"/>
        </p:nvSpPr>
        <p:spPr>
          <a:xfrm>
            <a:off x="7203124" y="3149668"/>
            <a:ext cx="1641951" cy="1993832"/>
          </a:xfrm>
          <a:custGeom>
            <a:avLst/>
            <a:gdLst>
              <a:gd name="connsiteX0" fmla="*/ 0 w 1641951"/>
              <a:gd name="connsiteY0" fmla="*/ 0 h 1993832"/>
              <a:gd name="connsiteX1" fmla="*/ 1641951 w 1641951"/>
              <a:gd name="connsiteY1" fmla="*/ 1765712 h 1993832"/>
              <a:gd name="connsiteX2" fmla="*/ 1620566 w 1641951"/>
              <a:gd name="connsiteY2" fmla="*/ 1993832 h 1993832"/>
              <a:gd name="connsiteX3" fmla="*/ 0 w 1641951"/>
              <a:gd name="connsiteY3" fmla="*/ 1993832 h 1993832"/>
            </a:gdLst>
            <a:ahLst/>
            <a:cxnLst>
              <a:cxn ang="0">
                <a:pos x="connsiteX0" y="connsiteY0"/>
              </a:cxn>
              <a:cxn ang="0">
                <a:pos x="connsiteX1" y="connsiteY1"/>
              </a:cxn>
              <a:cxn ang="0">
                <a:pos x="connsiteX2" y="connsiteY2"/>
              </a:cxn>
              <a:cxn ang="0">
                <a:pos x="connsiteX3" y="connsiteY3"/>
              </a:cxn>
            </a:cxnLst>
            <a:rect l="l" t="t" r="r" b="b"/>
            <a:pathLst>
              <a:path w="1641951" h="1993832">
                <a:moveTo>
                  <a:pt x="0" y="0"/>
                </a:moveTo>
                <a:cubicBezTo>
                  <a:pt x="906825" y="0"/>
                  <a:pt x="1641951" y="790536"/>
                  <a:pt x="1641951" y="1765712"/>
                </a:cubicBezTo>
                <a:lnTo>
                  <a:pt x="1620566" y="1993832"/>
                </a:lnTo>
                <a:lnTo>
                  <a:pt x="0" y="199383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9" name="Isosceles Triangle 8">
            <a:extLst>
              <a:ext uri="{FF2B5EF4-FFF2-40B4-BE49-F238E27FC236}">
                <a16:creationId xmlns:a16="http://schemas.microsoft.com/office/drawing/2014/main" id="{86199F3D-75A2-4C9A-B194-B59CCB57671B}"/>
              </a:ext>
            </a:extLst>
          </p:cNvPr>
          <p:cNvSpPr/>
          <p:nvPr userDrawn="1"/>
        </p:nvSpPr>
        <p:spPr>
          <a:xfrm>
            <a:off x="4189759" y="2451113"/>
            <a:ext cx="3662728" cy="26923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Freeform: Shape 9">
            <a:extLst>
              <a:ext uri="{FF2B5EF4-FFF2-40B4-BE49-F238E27FC236}">
                <a16:creationId xmlns:a16="http://schemas.microsoft.com/office/drawing/2014/main" id="{3FF8C23B-F185-4E3C-9DAE-48622A832EBC}"/>
              </a:ext>
            </a:extLst>
          </p:cNvPr>
          <p:cNvSpPr/>
          <p:nvPr userDrawn="1"/>
        </p:nvSpPr>
        <p:spPr>
          <a:xfrm>
            <a:off x="6971746" y="2451113"/>
            <a:ext cx="2172254" cy="2692388"/>
          </a:xfrm>
          <a:custGeom>
            <a:avLst/>
            <a:gdLst>
              <a:gd name="connsiteX0" fmla="*/ 1831364 w 2172254"/>
              <a:gd name="connsiteY0" fmla="*/ 0 h 2692388"/>
              <a:gd name="connsiteX1" fmla="*/ 2172254 w 2172254"/>
              <a:gd name="connsiteY1" fmla="*/ 501161 h 2692388"/>
              <a:gd name="connsiteX2" fmla="*/ 2172254 w 2172254"/>
              <a:gd name="connsiteY2" fmla="*/ 2692388 h 2692388"/>
              <a:gd name="connsiteX3" fmla="*/ 0 w 2172254"/>
              <a:gd name="connsiteY3" fmla="*/ 2692388 h 2692388"/>
            </a:gdLst>
            <a:ahLst/>
            <a:cxnLst>
              <a:cxn ang="0">
                <a:pos x="connsiteX0" y="connsiteY0"/>
              </a:cxn>
              <a:cxn ang="0">
                <a:pos x="connsiteX1" y="connsiteY1"/>
              </a:cxn>
              <a:cxn ang="0">
                <a:pos x="connsiteX2" y="connsiteY2"/>
              </a:cxn>
              <a:cxn ang="0">
                <a:pos x="connsiteX3" y="connsiteY3"/>
              </a:cxn>
            </a:cxnLst>
            <a:rect l="l" t="t" r="r" b="b"/>
            <a:pathLst>
              <a:path w="2172254" h="2692388">
                <a:moveTo>
                  <a:pt x="1831364" y="0"/>
                </a:moveTo>
                <a:lnTo>
                  <a:pt x="2172254" y="501161"/>
                </a:lnTo>
                <a:lnTo>
                  <a:pt x="2172254" y="2692388"/>
                </a:lnTo>
                <a:lnTo>
                  <a:pt x="0" y="269238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8" name="Picture 7">
            <a:extLst>
              <a:ext uri="{FF2B5EF4-FFF2-40B4-BE49-F238E27FC236}">
                <a16:creationId xmlns:a16="http://schemas.microsoft.com/office/drawing/2014/main" id="{5BFC4B61-0DB7-4CC3-8A81-B51798F193E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5793" y="3720527"/>
            <a:ext cx="1984826" cy="356236"/>
          </a:xfrm>
          <a:prstGeom prst="rect">
            <a:avLst/>
          </a:prstGeom>
        </p:spPr>
      </p:pic>
    </p:spTree>
    <p:extLst>
      <p:ext uri="{BB962C8B-B14F-4D97-AF65-F5344CB8AC3E}">
        <p14:creationId xmlns:p14="http://schemas.microsoft.com/office/powerpoint/2010/main" val="30717871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500"/>
                                        <p:tgtEl>
                                          <p:spTgt spid="9"/>
                                        </p:tgtEl>
                                      </p:cBhvr>
                                    </p:animEffect>
                                    <p:anim calcmode="lin" valueType="num">
                                      <p:cBhvr>
                                        <p:cTn id="8" dur="1500" fill="hold"/>
                                        <p:tgtEl>
                                          <p:spTgt spid="9"/>
                                        </p:tgtEl>
                                        <p:attrNameLst>
                                          <p:attrName>ppt_x</p:attrName>
                                        </p:attrNameLst>
                                      </p:cBhvr>
                                      <p:tavLst>
                                        <p:tav tm="0">
                                          <p:val>
                                            <p:strVal val="#ppt_x"/>
                                          </p:val>
                                        </p:tav>
                                        <p:tav tm="100000">
                                          <p:val>
                                            <p:strVal val="#ppt_x"/>
                                          </p:val>
                                        </p:tav>
                                      </p:tavLst>
                                    </p:anim>
                                    <p:anim calcmode="lin" valueType="num">
                                      <p:cBhvr>
                                        <p:cTn id="9" dur="15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nk you 03">
    <p:bg>
      <p:bgPr>
        <a:solidFill>
          <a:schemeClr val="bg2"/>
        </a:solidFill>
        <a:effectLst/>
      </p:bgPr>
    </p:bg>
    <p:spTree>
      <p:nvGrpSpPr>
        <p:cNvPr id="1" name=""/>
        <p:cNvGrpSpPr/>
        <p:nvPr/>
      </p:nvGrpSpPr>
      <p:grpSpPr>
        <a:xfrm>
          <a:off x="0" y="0"/>
          <a:ext cx="0" cy="0"/>
          <a:chOff x="0" y="0"/>
          <a:chExt cx="0" cy="0"/>
        </a:xfrm>
      </p:grpSpPr>
      <p:pic>
        <p:nvPicPr>
          <p:cNvPr id="23" name="Picture 22" descr="MM-Logo-Black-RGB.eps"/>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5289" y="395288"/>
            <a:ext cx="647941" cy="554400"/>
          </a:xfrm>
          <a:prstGeom prst="rect">
            <a:avLst/>
          </a:prstGeom>
        </p:spPr>
      </p:pic>
      <p:sp>
        <p:nvSpPr>
          <p:cNvPr id="15" name="Text Placeholder 3"/>
          <p:cNvSpPr>
            <a:spLocks noGrp="1"/>
          </p:cNvSpPr>
          <p:nvPr>
            <p:ph type="body" sz="quarter" idx="13" hasCustomPrompt="1"/>
          </p:nvPr>
        </p:nvSpPr>
        <p:spPr>
          <a:xfrm>
            <a:off x="395289" y="4602738"/>
            <a:ext cx="2003425" cy="148651"/>
          </a:xfrm>
          <a:prstGeom prst="rect">
            <a:avLst/>
          </a:prstGeom>
        </p:spPr>
        <p:txBody>
          <a:bodyPr lIns="0" anchor="b">
            <a:normAutofit/>
          </a:bodyPr>
          <a:lstStyle>
            <a:lvl1pPr marL="0" indent="0">
              <a:buNone/>
              <a:defRPr sz="800" b="0">
                <a:solidFill>
                  <a:schemeClr val="tx1"/>
                </a:solidFill>
                <a:latin typeface="+mn-lt"/>
              </a:defRPr>
            </a:lvl1pPr>
            <a:lvl5pPr marL="0" indent="0">
              <a:buFont typeface="Arial" panose="020B0604020202020204" pitchFamily="34" charset="0"/>
              <a:buNone/>
              <a:defRPr sz="800"/>
            </a:lvl5pPr>
          </a:lstStyle>
          <a:p>
            <a:pPr lvl="0"/>
            <a:r>
              <a:rPr lang="en-GB" dirty="0"/>
              <a:t>Confidential</a:t>
            </a:r>
          </a:p>
        </p:txBody>
      </p:sp>
      <p:sp>
        <p:nvSpPr>
          <p:cNvPr id="30" name="Freeform: Shape 29">
            <a:extLst>
              <a:ext uri="{FF2B5EF4-FFF2-40B4-BE49-F238E27FC236}">
                <a16:creationId xmlns:a16="http://schemas.microsoft.com/office/drawing/2014/main" id="{5907FF49-4A30-43B1-8B37-0A04A657DF7C}"/>
              </a:ext>
            </a:extLst>
          </p:cNvPr>
          <p:cNvSpPr/>
          <p:nvPr userDrawn="1"/>
        </p:nvSpPr>
        <p:spPr>
          <a:xfrm>
            <a:off x="7203124" y="3149668"/>
            <a:ext cx="1641951" cy="1993832"/>
          </a:xfrm>
          <a:custGeom>
            <a:avLst/>
            <a:gdLst>
              <a:gd name="connsiteX0" fmla="*/ 0 w 1641951"/>
              <a:gd name="connsiteY0" fmla="*/ 0 h 1993832"/>
              <a:gd name="connsiteX1" fmla="*/ 1641951 w 1641951"/>
              <a:gd name="connsiteY1" fmla="*/ 1765712 h 1993832"/>
              <a:gd name="connsiteX2" fmla="*/ 1620566 w 1641951"/>
              <a:gd name="connsiteY2" fmla="*/ 1993832 h 1993832"/>
              <a:gd name="connsiteX3" fmla="*/ 0 w 1641951"/>
              <a:gd name="connsiteY3" fmla="*/ 1993832 h 1993832"/>
            </a:gdLst>
            <a:ahLst/>
            <a:cxnLst>
              <a:cxn ang="0">
                <a:pos x="connsiteX0" y="connsiteY0"/>
              </a:cxn>
              <a:cxn ang="0">
                <a:pos x="connsiteX1" y="connsiteY1"/>
              </a:cxn>
              <a:cxn ang="0">
                <a:pos x="connsiteX2" y="connsiteY2"/>
              </a:cxn>
              <a:cxn ang="0">
                <a:pos x="connsiteX3" y="connsiteY3"/>
              </a:cxn>
            </a:cxnLst>
            <a:rect l="l" t="t" r="r" b="b"/>
            <a:pathLst>
              <a:path w="1641951" h="1993832">
                <a:moveTo>
                  <a:pt x="0" y="0"/>
                </a:moveTo>
                <a:cubicBezTo>
                  <a:pt x="906825" y="0"/>
                  <a:pt x="1641951" y="790536"/>
                  <a:pt x="1641951" y="1765712"/>
                </a:cubicBezTo>
                <a:lnTo>
                  <a:pt x="1620566" y="1993832"/>
                </a:lnTo>
                <a:lnTo>
                  <a:pt x="0" y="199383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17" name="Rectangle 16">
            <a:extLst>
              <a:ext uri="{FF2B5EF4-FFF2-40B4-BE49-F238E27FC236}">
                <a16:creationId xmlns:a16="http://schemas.microsoft.com/office/drawing/2014/main" id="{680CBA71-A2EF-49E7-B036-C571EC1026EF}"/>
              </a:ext>
            </a:extLst>
          </p:cNvPr>
          <p:cNvSpPr/>
          <p:nvPr userDrawn="1"/>
        </p:nvSpPr>
        <p:spPr>
          <a:xfrm>
            <a:off x="395288" y="1817277"/>
            <a:ext cx="3069480" cy="7052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r>
              <a:rPr kumimoji="0" lang="en-US" sz="4500" b="0" i="0" u="none" strike="noStrike" kern="1200" cap="none" spc="0" normalizeH="0" baseline="0" noProof="0" dirty="0">
                <a:ln>
                  <a:noFill/>
                </a:ln>
                <a:solidFill>
                  <a:srgbClr val="000000"/>
                </a:solidFill>
                <a:effectLst/>
                <a:uLnTx/>
                <a:uFillTx/>
                <a:latin typeface="+mn-lt"/>
                <a:ea typeface="+mj-ea"/>
                <a:cs typeface="+mj-cs"/>
              </a:rPr>
              <a:t>Thank you</a:t>
            </a:r>
            <a:endParaRPr lang="en-GB" sz="4500" dirty="0"/>
          </a:p>
        </p:txBody>
      </p:sp>
      <p:sp>
        <p:nvSpPr>
          <p:cNvPr id="9" name="Isosceles Triangle 8">
            <a:extLst>
              <a:ext uri="{FF2B5EF4-FFF2-40B4-BE49-F238E27FC236}">
                <a16:creationId xmlns:a16="http://schemas.microsoft.com/office/drawing/2014/main" id="{86199F3D-75A2-4C9A-B194-B59CCB57671B}"/>
              </a:ext>
            </a:extLst>
          </p:cNvPr>
          <p:cNvSpPr/>
          <p:nvPr userDrawn="1"/>
        </p:nvSpPr>
        <p:spPr>
          <a:xfrm>
            <a:off x="4189759" y="2451113"/>
            <a:ext cx="3662728" cy="26923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Freeform: Shape 9">
            <a:extLst>
              <a:ext uri="{FF2B5EF4-FFF2-40B4-BE49-F238E27FC236}">
                <a16:creationId xmlns:a16="http://schemas.microsoft.com/office/drawing/2014/main" id="{3FF8C23B-F185-4E3C-9DAE-48622A832EBC}"/>
              </a:ext>
            </a:extLst>
          </p:cNvPr>
          <p:cNvSpPr/>
          <p:nvPr userDrawn="1"/>
        </p:nvSpPr>
        <p:spPr>
          <a:xfrm>
            <a:off x="6971746" y="2451113"/>
            <a:ext cx="2172254" cy="2692388"/>
          </a:xfrm>
          <a:custGeom>
            <a:avLst/>
            <a:gdLst>
              <a:gd name="connsiteX0" fmla="*/ 1831364 w 2172254"/>
              <a:gd name="connsiteY0" fmla="*/ 0 h 2692388"/>
              <a:gd name="connsiteX1" fmla="*/ 2172254 w 2172254"/>
              <a:gd name="connsiteY1" fmla="*/ 501161 h 2692388"/>
              <a:gd name="connsiteX2" fmla="*/ 2172254 w 2172254"/>
              <a:gd name="connsiteY2" fmla="*/ 2692388 h 2692388"/>
              <a:gd name="connsiteX3" fmla="*/ 0 w 2172254"/>
              <a:gd name="connsiteY3" fmla="*/ 2692388 h 2692388"/>
            </a:gdLst>
            <a:ahLst/>
            <a:cxnLst>
              <a:cxn ang="0">
                <a:pos x="connsiteX0" y="connsiteY0"/>
              </a:cxn>
              <a:cxn ang="0">
                <a:pos x="connsiteX1" y="connsiteY1"/>
              </a:cxn>
              <a:cxn ang="0">
                <a:pos x="connsiteX2" y="connsiteY2"/>
              </a:cxn>
              <a:cxn ang="0">
                <a:pos x="connsiteX3" y="connsiteY3"/>
              </a:cxn>
            </a:cxnLst>
            <a:rect l="l" t="t" r="r" b="b"/>
            <a:pathLst>
              <a:path w="2172254" h="2692388">
                <a:moveTo>
                  <a:pt x="1831364" y="0"/>
                </a:moveTo>
                <a:lnTo>
                  <a:pt x="2172254" y="501161"/>
                </a:lnTo>
                <a:lnTo>
                  <a:pt x="2172254" y="2692388"/>
                </a:lnTo>
                <a:lnTo>
                  <a:pt x="0" y="269238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0717871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500"/>
                                        <p:tgtEl>
                                          <p:spTgt spid="9"/>
                                        </p:tgtEl>
                                      </p:cBhvr>
                                    </p:animEffect>
                                    <p:anim calcmode="lin" valueType="num">
                                      <p:cBhvr>
                                        <p:cTn id="8" dur="1500" fill="hold"/>
                                        <p:tgtEl>
                                          <p:spTgt spid="9"/>
                                        </p:tgtEl>
                                        <p:attrNameLst>
                                          <p:attrName>ppt_x</p:attrName>
                                        </p:attrNameLst>
                                      </p:cBhvr>
                                      <p:tavLst>
                                        <p:tav tm="0">
                                          <p:val>
                                            <p:strVal val="#ppt_x"/>
                                          </p:val>
                                        </p:tav>
                                        <p:tav tm="100000">
                                          <p:val>
                                            <p:strVal val="#ppt_x"/>
                                          </p:val>
                                        </p:tav>
                                      </p:tavLst>
                                    </p:anim>
                                    <p:anim calcmode="lin" valueType="num">
                                      <p:cBhvr>
                                        <p:cTn id="9" dur="15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34" Type="http://schemas.openxmlformats.org/officeDocument/2006/relationships/slideLayout" Target="../slideLayouts/slideLayout71.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37" Type="http://schemas.openxmlformats.org/officeDocument/2006/relationships/theme" Target="../theme/theme2.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slideLayout" Target="../slideLayouts/slideLayout73.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slideLayout" Target="../slideLayouts/slideLayout7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Date Placeholder 3"/>
          <p:cNvSpPr>
            <a:spLocks noGrp="1"/>
          </p:cNvSpPr>
          <p:nvPr>
            <p:ph type="dt" sz="half" idx="2"/>
          </p:nvPr>
        </p:nvSpPr>
        <p:spPr>
          <a:xfrm>
            <a:off x="7535918" y="4870801"/>
            <a:ext cx="1212796" cy="98339"/>
          </a:xfrm>
          <a:prstGeom prst="rect">
            <a:avLst/>
          </a:prstGeom>
        </p:spPr>
        <p:txBody>
          <a:bodyPr vert="horz" lIns="0" tIns="0" rIns="0" bIns="0" rtlCol="0" anchor="t" anchorCtr="0"/>
          <a:lstStyle>
            <a:lvl1pPr algn="r">
              <a:defRPr sz="700">
                <a:solidFill>
                  <a:schemeClr val="tx1"/>
                </a:solidFill>
              </a:defRPr>
            </a:lvl1pPr>
          </a:lstStyle>
          <a:p>
            <a:pPr defTabSz="914378"/>
            <a:fld id="{7978CC12-0DB2-4C4A-90E4-B1C13B4FCA98}" type="datetime4">
              <a:rPr lang="en-GB" smtClean="0">
                <a:solidFill>
                  <a:prstClr val="black"/>
                </a:solidFill>
              </a:rPr>
              <a:t>08 September 2018</a:t>
            </a:fld>
            <a:endParaRPr lang="en-GB" dirty="0">
              <a:solidFill>
                <a:prstClr val="black"/>
              </a:solidFill>
            </a:endParaRPr>
          </a:p>
        </p:txBody>
      </p:sp>
      <p:sp>
        <p:nvSpPr>
          <p:cNvPr id="8" name="Footer Placeholder 4"/>
          <p:cNvSpPr>
            <a:spLocks noGrp="1"/>
          </p:cNvSpPr>
          <p:nvPr>
            <p:ph type="ftr" sz="quarter" idx="3"/>
          </p:nvPr>
        </p:nvSpPr>
        <p:spPr>
          <a:xfrm>
            <a:off x="395289" y="4870713"/>
            <a:ext cx="3963807" cy="98427"/>
          </a:xfrm>
          <a:prstGeom prst="rect">
            <a:avLst/>
          </a:prstGeom>
        </p:spPr>
        <p:txBody>
          <a:bodyPr vert="horz" lIns="0" tIns="0" rIns="0" bIns="0" rtlCol="0" anchor="t"/>
          <a:lstStyle>
            <a:lvl1pPr algn="l">
              <a:defRPr sz="700">
                <a:solidFill>
                  <a:schemeClr val="tx1"/>
                </a:solidFill>
              </a:defRPr>
            </a:lvl1pPr>
          </a:lstStyle>
          <a:p>
            <a:pPr defTabSz="914378"/>
            <a:r>
              <a:rPr lang="en-GB" dirty="0">
                <a:solidFill>
                  <a:prstClr val="black"/>
                </a:solidFill>
              </a:rPr>
              <a:t>Mott MacDonald | Presentation</a:t>
            </a:r>
          </a:p>
        </p:txBody>
      </p:sp>
      <p:sp>
        <p:nvSpPr>
          <p:cNvPr id="9" name="Slide Number Placeholder 5"/>
          <p:cNvSpPr>
            <a:spLocks noGrp="1"/>
          </p:cNvSpPr>
          <p:nvPr>
            <p:ph type="sldNum" sz="quarter" idx="4"/>
          </p:nvPr>
        </p:nvSpPr>
        <p:spPr>
          <a:xfrm>
            <a:off x="4359096" y="4873627"/>
            <a:ext cx="425807" cy="98426"/>
          </a:xfrm>
          <a:prstGeom prst="rect">
            <a:avLst/>
          </a:prstGeom>
        </p:spPr>
        <p:txBody>
          <a:bodyPr vert="horz" lIns="0" tIns="0" rIns="0" bIns="0" rtlCol="0" anchor="t" anchorCtr="0"/>
          <a:lstStyle>
            <a:lvl1pPr algn="ctr">
              <a:defRPr sz="700">
                <a:solidFill>
                  <a:schemeClr val="tx1"/>
                </a:solidFill>
              </a:defRPr>
            </a:lvl1p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2" name="Title Placeholder 1">
            <a:extLst>
              <a:ext uri="{FF2B5EF4-FFF2-40B4-BE49-F238E27FC236}">
                <a16:creationId xmlns:a16="http://schemas.microsoft.com/office/drawing/2014/main" id="{B764A7DE-EC20-4A3F-AEE1-3157CE624570}"/>
              </a:ext>
            </a:extLst>
          </p:cNvPr>
          <p:cNvSpPr>
            <a:spLocks noGrp="1"/>
          </p:cNvSpPr>
          <p:nvPr>
            <p:ph type="title"/>
          </p:nvPr>
        </p:nvSpPr>
        <p:spPr>
          <a:xfrm>
            <a:off x="395289" y="411163"/>
            <a:ext cx="8353424" cy="284163"/>
          </a:xfrm>
          <a:prstGeom prst="rect">
            <a:avLst/>
          </a:prstGeom>
        </p:spPr>
        <p:txBody>
          <a:bodyPr lIns="0" tIns="0" rIns="0" bIns="0" anchor="t">
            <a:noAutofit/>
          </a:bodyPr>
          <a:lstStyle/>
          <a:p>
            <a:pPr marL="0" lvl="0"/>
            <a:r>
              <a:rPr lang="en-US" dirty="0"/>
              <a:t>Title style – 1 line only</a:t>
            </a:r>
            <a:endParaRPr lang="en-GB" dirty="0"/>
          </a:p>
        </p:txBody>
      </p:sp>
      <p:sp>
        <p:nvSpPr>
          <p:cNvPr id="3" name="Text Placeholder 2">
            <a:extLst>
              <a:ext uri="{FF2B5EF4-FFF2-40B4-BE49-F238E27FC236}">
                <a16:creationId xmlns:a16="http://schemas.microsoft.com/office/drawing/2014/main" id="{40A01183-74E1-4692-9DAB-EB4B6A6CC7C1}"/>
              </a:ext>
            </a:extLst>
          </p:cNvPr>
          <p:cNvSpPr>
            <a:spLocks noGrp="1"/>
          </p:cNvSpPr>
          <p:nvPr>
            <p:ph type="body" idx="1"/>
          </p:nvPr>
        </p:nvSpPr>
        <p:spPr>
          <a:xfrm>
            <a:off x="395289" y="1282148"/>
            <a:ext cx="8353424" cy="345019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95260687"/>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815" r:id="rId3"/>
    <p:sldLayoutId id="2147483816" r:id="rId4"/>
    <p:sldLayoutId id="2147483817" r:id="rId5"/>
    <p:sldLayoutId id="2147483812" r:id="rId6"/>
    <p:sldLayoutId id="2147483813" r:id="rId7"/>
    <p:sldLayoutId id="2147483868" r:id="rId8"/>
    <p:sldLayoutId id="2147483814" r:id="rId9"/>
    <p:sldLayoutId id="2147483818" r:id="rId10"/>
    <p:sldLayoutId id="2147483819" r:id="rId11"/>
    <p:sldLayoutId id="2147483820" r:id="rId12"/>
    <p:sldLayoutId id="2147483821" r:id="rId13"/>
    <p:sldLayoutId id="2147483822" r:id="rId14"/>
    <p:sldLayoutId id="2147483823" r:id="rId15"/>
    <p:sldLayoutId id="2147483824" r:id="rId16"/>
    <p:sldLayoutId id="2147483825" r:id="rId17"/>
    <p:sldLayoutId id="2147483826" r:id="rId18"/>
    <p:sldLayoutId id="2147483859" r:id="rId19"/>
    <p:sldLayoutId id="2147483801" r:id="rId20"/>
    <p:sldLayoutId id="2147483797" r:id="rId21"/>
    <p:sldLayoutId id="2147483856" r:id="rId22"/>
    <p:sldLayoutId id="2147483857" r:id="rId23"/>
    <p:sldLayoutId id="2147483802" r:id="rId24"/>
    <p:sldLayoutId id="2147483798" r:id="rId25"/>
    <p:sldLayoutId id="2147483807" r:id="rId26"/>
    <p:sldLayoutId id="2147483811" r:id="rId27"/>
    <p:sldLayoutId id="2147483855" r:id="rId28"/>
    <p:sldLayoutId id="2147483858" r:id="rId29"/>
    <p:sldLayoutId id="2147483852" r:id="rId30"/>
    <p:sldLayoutId id="2147483830" r:id="rId31"/>
    <p:sldLayoutId id="2147483848" r:id="rId32"/>
    <p:sldLayoutId id="2147483847" r:id="rId33"/>
    <p:sldLayoutId id="2147483863" r:id="rId34"/>
    <p:sldLayoutId id="2147483864" r:id="rId35"/>
    <p:sldLayoutId id="2147483865" r:id="rId36"/>
    <p:sldLayoutId id="2147483866" r:id="rId37"/>
  </p:sldLayoutIdLst>
  <p:transition>
    <p:fade/>
  </p:transition>
  <p:hf hdr="0"/>
  <p:txStyles>
    <p:titleStyle>
      <a:lvl1pPr algn="l" defTabSz="685800" rtl="0" eaLnBrk="1" latinLnBrk="0" hangingPunct="1">
        <a:lnSpc>
          <a:spcPct val="80000"/>
        </a:lnSpc>
        <a:spcBef>
          <a:spcPct val="0"/>
        </a:spcBef>
        <a:buNone/>
        <a:defRPr lang="en-GB" sz="2200" kern="1200" dirty="0" smtClean="0">
          <a:solidFill>
            <a:schemeClr val="tx1"/>
          </a:solidFill>
          <a:latin typeface="+mj-lt"/>
          <a:ea typeface="+mj-ea"/>
          <a:cs typeface="+mj-cs"/>
        </a:defRPr>
      </a:lvl1pPr>
    </p:titleStyle>
    <p:bodyStyle>
      <a:lvl1pPr marL="0" indent="0" algn="l" defTabSz="685800" rtl="0" eaLnBrk="1" latinLnBrk="0" hangingPunct="1">
        <a:lnSpc>
          <a:spcPct val="90000"/>
        </a:lnSpc>
        <a:spcBef>
          <a:spcPts val="1200"/>
        </a:spcBef>
        <a:spcAft>
          <a:spcPts val="1200"/>
        </a:spcAft>
        <a:buClr>
          <a:schemeClr val="accent1"/>
        </a:buClr>
        <a:buFont typeface="Arial" panose="020B0604020202020204" pitchFamily="34" charset="0"/>
        <a:buNone/>
        <a:defRPr sz="1600" kern="1200">
          <a:solidFill>
            <a:schemeClr val="accent1"/>
          </a:solidFill>
          <a:latin typeface="+mn-lt"/>
          <a:ea typeface="+mn-ea"/>
          <a:cs typeface="+mn-cs"/>
        </a:defRPr>
      </a:lvl1pPr>
      <a:lvl2pPr marL="0" indent="0" algn="l" defTabSz="685800" rtl="0" eaLnBrk="1" latinLnBrk="0" hangingPunct="1">
        <a:lnSpc>
          <a:spcPct val="90000"/>
        </a:lnSpc>
        <a:spcBef>
          <a:spcPts val="0"/>
        </a:spcBef>
        <a:spcAft>
          <a:spcPts val="600"/>
        </a:spcAft>
        <a:buClr>
          <a:schemeClr val="accent1"/>
        </a:buClr>
        <a:buFont typeface="Arial" panose="020B0604020202020204" pitchFamily="34" charset="0"/>
        <a:buNone/>
        <a:defRPr sz="1400" kern="1200">
          <a:solidFill>
            <a:schemeClr val="tx1"/>
          </a:solidFill>
          <a:latin typeface="+mn-lt"/>
          <a:ea typeface="+mn-ea"/>
          <a:cs typeface="+mn-cs"/>
        </a:defRPr>
      </a:lvl2pPr>
      <a:lvl3pPr marL="165100" indent="-16510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3pPr>
      <a:lvl4pPr marL="363538" indent="-166688"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539750" indent="-166688"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5pPr>
      <a:lvl6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6pPr>
      <a:lvl7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7pPr>
      <a:lvl8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8pPr>
      <a:lvl9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04" userDrawn="1">
          <p15:clr>
            <a:srgbClr val="F26B43"/>
          </p15:clr>
        </p15:guide>
        <p15:guide id="2" pos="2880" userDrawn="1">
          <p15:clr>
            <a:srgbClr val="F26B43"/>
          </p15:clr>
        </p15:guide>
        <p15:guide id="3" pos="249" userDrawn="1">
          <p15:clr>
            <a:srgbClr val="F26B43"/>
          </p15:clr>
        </p15:guide>
        <p15:guide id="4" pos="5511" userDrawn="1">
          <p15:clr>
            <a:srgbClr val="F26B43"/>
          </p15:clr>
        </p15:guide>
        <p15:guide id="5" pos="2835" userDrawn="1">
          <p15:clr>
            <a:srgbClr val="F26B43"/>
          </p15:clr>
        </p15:guide>
        <p15:guide id="6" pos="2925" userDrawn="1">
          <p15:clr>
            <a:srgbClr val="F26B43"/>
          </p15:clr>
        </p15:guide>
        <p15:guide id="7" orient="horz" pos="2981" userDrawn="1">
          <p15:clr>
            <a:srgbClr val="F26B43"/>
          </p15:clr>
        </p15:guide>
        <p15:guide id="9" orient="horz" pos="25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Date Placeholder 3"/>
          <p:cNvSpPr>
            <a:spLocks noGrp="1"/>
          </p:cNvSpPr>
          <p:nvPr>
            <p:ph type="dt" sz="half" idx="2"/>
          </p:nvPr>
        </p:nvSpPr>
        <p:spPr>
          <a:xfrm>
            <a:off x="7535918" y="4870801"/>
            <a:ext cx="1212796" cy="98339"/>
          </a:xfrm>
          <a:prstGeom prst="rect">
            <a:avLst/>
          </a:prstGeom>
        </p:spPr>
        <p:txBody>
          <a:bodyPr vert="horz" lIns="0" tIns="0" rIns="0" bIns="0" rtlCol="0" anchor="t" anchorCtr="0"/>
          <a:lstStyle>
            <a:lvl1pPr algn="r">
              <a:defRPr sz="700">
                <a:solidFill>
                  <a:schemeClr val="tx1"/>
                </a:solidFill>
              </a:defRPr>
            </a:lvl1pPr>
          </a:lstStyle>
          <a:p>
            <a:pPr defTabSz="914378"/>
            <a:fld id="{7978CC12-0DB2-4C4A-90E4-B1C13B4FCA98}" type="datetime4">
              <a:rPr lang="en-GB" smtClean="0">
                <a:solidFill>
                  <a:prstClr val="black"/>
                </a:solidFill>
              </a:rPr>
              <a:t>09 September 2018</a:t>
            </a:fld>
            <a:endParaRPr lang="en-GB" dirty="0">
              <a:solidFill>
                <a:prstClr val="black"/>
              </a:solidFill>
            </a:endParaRPr>
          </a:p>
        </p:txBody>
      </p:sp>
      <p:sp>
        <p:nvSpPr>
          <p:cNvPr id="8" name="Footer Placeholder 4"/>
          <p:cNvSpPr>
            <a:spLocks noGrp="1"/>
          </p:cNvSpPr>
          <p:nvPr>
            <p:ph type="ftr" sz="quarter" idx="3"/>
          </p:nvPr>
        </p:nvSpPr>
        <p:spPr>
          <a:xfrm>
            <a:off x="395289" y="4870713"/>
            <a:ext cx="3963807" cy="98427"/>
          </a:xfrm>
          <a:prstGeom prst="rect">
            <a:avLst/>
          </a:prstGeom>
        </p:spPr>
        <p:txBody>
          <a:bodyPr vert="horz" lIns="0" tIns="0" rIns="0" bIns="0" rtlCol="0" anchor="t"/>
          <a:lstStyle>
            <a:lvl1pPr algn="l">
              <a:defRPr sz="700">
                <a:solidFill>
                  <a:schemeClr val="tx1"/>
                </a:solidFill>
              </a:defRPr>
            </a:lvl1pPr>
          </a:lstStyle>
          <a:p>
            <a:pPr defTabSz="914378"/>
            <a:r>
              <a:rPr lang="en-GB" dirty="0">
                <a:solidFill>
                  <a:prstClr val="black"/>
                </a:solidFill>
              </a:rPr>
              <a:t>Mott MacDonald | Presentation</a:t>
            </a:r>
          </a:p>
        </p:txBody>
      </p:sp>
      <p:sp>
        <p:nvSpPr>
          <p:cNvPr id="9" name="Slide Number Placeholder 5"/>
          <p:cNvSpPr>
            <a:spLocks noGrp="1"/>
          </p:cNvSpPr>
          <p:nvPr>
            <p:ph type="sldNum" sz="quarter" idx="4"/>
          </p:nvPr>
        </p:nvSpPr>
        <p:spPr>
          <a:xfrm>
            <a:off x="4359096" y="4873627"/>
            <a:ext cx="425807" cy="98426"/>
          </a:xfrm>
          <a:prstGeom prst="rect">
            <a:avLst/>
          </a:prstGeom>
        </p:spPr>
        <p:txBody>
          <a:bodyPr vert="horz" lIns="0" tIns="0" rIns="0" bIns="0" rtlCol="0" anchor="t" anchorCtr="0"/>
          <a:lstStyle>
            <a:lvl1pPr algn="ctr">
              <a:defRPr sz="700">
                <a:solidFill>
                  <a:schemeClr val="tx1"/>
                </a:solidFill>
              </a:defRPr>
            </a:lvl1pPr>
          </a:lstStyle>
          <a:p>
            <a:pPr defTabSz="914378"/>
            <a:fld id="{2490C926-4C7A-4456-B603-8FB00524CD8E}" type="slidenum">
              <a:rPr lang="en-GB" smtClean="0">
                <a:solidFill>
                  <a:prstClr val="black"/>
                </a:solidFill>
              </a:rPr>
              <a:pPr defTabSz="914378"/>
              <a:t>‹#›</a:t>
            </a:fld>
            <a:endParaRPr lang="en-GB" dirty="0">
              <a:solidFill>
                <a:prstClr val="black"/>
              </a:solidFill>
            </a:endParaRPr>
          </a:p>
        </p:txBody>
      </p:sp>
      <p:sp>
        <p:nvSpPr>
          <p:cNvPr id="2" name="Title Placeholder 1">
            <a:extLst>
              <a:ext uri="{FF2B5EF4-FFF2-40B4-BE49-F238E27FC236}">
                <a16:creationId xmlns:a16="http://schemas.microsoft.com/office/drawing/2014/main" id="{B764A7DE-EC20-4A3F-AEE1-3157CE624570}"/>
              </a:ext>
            </a:extLst>
          </p:cNvPr>
          <p:cNvSpPr>
            <a:spLocks noGrp="1"/>
          </p:cNvSpPr>
          <p:nvPr>
            <p:ph type="title"/>
          </p:nvPr>
        </p:nvSpPr>
        <p:spPr>
          <a:xfrm>
            <a:off x="395289" y="411163"/>
            <a:ext cx="8353424" cy="284163"/>
          </a:xfrm>
          <a:prstGeom prst="rect">
            <a:avLst/>
          </a:prstGeom>
        </p:spPr>
        <p:txBody>
          <a:bodyPr lIns="0" tIns="0" rIns="0" bIns="0" anchor="t">
            <a:noAutofit/>
          </a:bodyPr>
          <a:lstStyle/>
          <a:p>
            <a:pPr marL="0" lvl="0"/>
            <a:r>
              <a:rPr lang="en-US" dirty="0"/>
              <a:t>Title style – 1 line only</a:t>
            </a:r>
            <a:endParaRPr lang="en-GB" dirty="0"/>
          </a:p>
        </p:txBody>
      </p:sp>
      <p:sp>
        <p:nvSpPr>
          <p:cNvPr id="3" name="Text Placeholder 2">
            <a:extLst>
              <a:ext uri="{FF2B5EF4-FFF2-40B4-BE49-F238E27FC236}">
                <a16:creationId xmlns:a16="http://schemas.microsoft.com/office/drawing/2014/main" id="{40A01183-74E1-4692-9DAB-EB4B6A6CC7C1}"/>
              </a:ext>
            </a:extLst>
          </p:cNvPr>
          <p:cNvSpPr>
            <a:spLocks noGrp="1"/>
          </p:cNvSpPr>
          <p:nvPr>
            <p:ph type="body" idx="1"/>
          </p:nvPr>
        </p:nvSpPr>
        <p:spPr>
          <a:xfrm>
            <a:off x="395289" y="1282148"/>
            <a:ext cx="8353424" cy="345019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95260687"/>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 id="2147483765" r:id="rId14"/>
    <p:sldLayoutId id="2147483766" r:id="rId15"/>
    <p:sldLayoutId id="2147483767" r:id="rId16"/>
    <p:sldLayoutId id="2147483768" r:id="rId17"/>
    <p:sldLayoutId id="2147483769" r:id="rId18"/>
    <p:sldLayoutId id="2147483770" r:id="rId19"/>
    <p:sldLayoutId id="2147483771" r:id="rId20"/>
    <p:sldLayoutId id="2147483772" r:id="rId21"/>
    <p:sldLayoutId id="2147483773" r:id="rId22"/>
    <p:sldLayoutId id="2147483774" r:id="rId23"/>
    <p:sldLayoutId id="2147483775" r:id="rId24"/>
    <p:sldLayoutId id="2147483776" r:id="rId25"/>
    <p:sldLayoutId id="2147483777" r:id="rId26"/>
    <p:sldLayoutId id="2147483778" r:id="rId27"/>
    <p:sldLayoutId id="2147483779" r:id="rId28"/>
    <p:sldLayoutId id="2147483780" r:id="rId29"/>
    <p:sldLayoutId id="2147483781" r:id="rId30"/>
    <p:sldLayoutId id="2147483782" r:id="rId31"/>
    <p:sldLayoutId id="2147483783" r:id="rId32"/>
    <p:sldLayoutId id="2147483784" r:id="rId33"/>
    <p:sldLayoutId id="2147483860" r:id="rId34"/>
    <p:sldLayoutId id="2147483861" r:id="rId35"/>
    <p:sldLayoutId id="2147483862" r:id="rId36"/>
  </p:sldLayoutIdLst>
  <p:transition>
    <p:fade/>
  </p:transition>
  <p:hf hdr="0"/>
  <p:txStyles>
    <p:titleStyle>
      <a:lvl1pPr algn="l" defTabSz="685800" rtl="0" eaLnBrk="1" latinLnBrk="0" hangingPunct="1">
        <a:lnSpc>
          <a:spcPct val="80000"/>
        </a:lnSpc>
        <a:spcBef>
          <a:spcPct val="0"/>
        </a:spcBef>
        <a:buNone/>
        <a:defRPr lang="en-GB" sz="2200" kern="1200" dirty="0" smtClean="0">
          <a:solidFill>
            <a:schemeClr val="tx1"/>
          </a:solidFill>
          <a:latin typeface="+mj-lt"/>
          <a:ea typeface="+mj-ea"/>
          <a:cs typeface="+mj-cs"/>
        </a:defRPr>
      </a:lvl1pPr>
    </p:titleStyle>
    <p:bodyStyle>
      <a:lvl1pPr marL="0" indent="0" algn="l" defTabSz="685800" rtl="0" eaLnBrk="1" latinLnBrk="0" hangingPunct="1">
        <a:lnSpc>
          <a:spcPct val="90000"/>
        </a:lnSpc>
        <a:spcBef>
          <a:spcPts val="1200"/>
        </a:spcBef>
        <a:spcAft>
          <a:spcPts val="1200"/>
        </a:spcAft>
        <a:buClr>
          <a:schemeClr val="accent1"/>
        </a:buClr>
        <a:buFont typeface="Arial" panose="020B0604020202020204" pitchFamily="34" charset="0"/>
        <a:buNone/>
        <a:defRPr sz="1600" kern="1200">
          <a:solidFill>
            <a:schemeClr val="accent1"/>
          </a:solidFill>
          <a:latin typeface="+mn-lt"/>
          <a:ea typeface="+mn-ea"/>
          <a:cs typeface="+mn-cs"/>
        </a:defRPr>
      </a:lvl1pPr>
      <a:lvl2pPr marL="0" indent="0" algn="l" defTabSz="685800" rtl="0" eaLnBrk="1" latinLnBrk="0" hangingPunct="1">
        <a:lnSpc>
          <a:spcPct val="90000"/>
        </a:lnSpc>
        <a:spcBef>
          <a:spcPts val="0"/>
        </a:spcBef>
        <a:spcAft>
          <a:spcPts val="600"/>
        </a:spcAft>
        <a:buClr>
          <a:schemeClr val="accent1"/>
        </a:buClr>
        <a:buFont typeface="Arial" panose="020B0604020202020204" pitchFamily="34" charset="0"/>
        <a:buNone/>
        <a:defRPr sz="1400" kern="1200">
          <a:solidFill>
            <a:schemeClr val="tx1"/>
          </a:solidFill>
          <a:latin typeface="+mn-lt"/>
          <a:ea typeface="+mn-ea"/>
          <a:cs typeface="+mn-cs"/>
        </a:defRPr>
      </a:lvl2pPr>
      <a:lvl3pPr marL="165100" indent="-16510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3pPr>
      <a:lvl4pPr marL="363538" indent="-166688"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539750" indent="-166688"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5pPr>
      <a:lvl6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6pPr>
      <a:lvl7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7pPr>
      <a:lvl8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8pPr>
      <a:lvl9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04" userDrawn="1">
          <p15:clr>
            <a:srgbClr val="F26B43"/>
          </p15:clr>
        </p15:guide>
        <p15:guide id="2" pos="2880" userDrawn="1">
          <p15:clr>
            <a:srgbClr val="F26B43"/>
          </p15:clr>
        </p15:guide>
        <p15:guide id="3" pos="249" userDrawn="1">
          <p15:clr>
            <a:srgbClr val="F26B43"/>
          </p15:clr>
        </p15:guide>
        <p15:guide id="4" pos="5511" userDrawn="1">
          <p15:clr>
            <a:srgbClr val="F26B43"/>
          </p15:clr>
        </p15:guide>
        <p15:guide id="5" pos="2835" userDrawn="1">
          <p15:clr>
            <a:srgbClr val="F26B43"/>
          </p15:clr>
        </p15:guide>
        <p15:guide id="6" pos="2925" userDrawn="1">
          <p15:clr>
            <a:srgbClr val="F26B43"/>
          </p15:clr>
        </p15:guide>
        <p15:guide id="7" orient="horz" pos="2981" userDrawn="1">
          <p15:clr>
            <a:srgbClr val="F26B43"/>
          </p15:clr>
        </p15:guide>
        <p15:guide id="9" orient="horz" pos="25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38.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notesSlide" Target="../notesSlides/notesSlide9.xml"/><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6.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0.xml"/><Relationship Id="rId1" Type="http://schemas.openxmlformats.org/officeDocument/2006/relationships/slideLayout" Target="../slideLayouts/slideLayout37.xml"/><Relationship Id="rId4" Type="http://schemas.openxmlformats.org/officeDocument/2006/relationships/image" Target="../media/image2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73.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7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59.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3.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E4F4C82E-C2F6-4059-A349-BC809765268D}"/>
              </a:ext>
            </a:extLst>
          </p:cNvPr>
          <p:cNvSpPr>
            <a:spLocks noGrp="1"/>
          </p:cNvSpPr>
          <p:nvPr>
            <p:ph type="body" sz="quarter" idx="10"/>
          </p:nvPr>
        </p:nvSpPr>
        <p:spPr/>
        <p:txBody>
          <a:bodyPr/>
          <a:lstStyle/>
          <a:p>
            <a:pPr lvl="2"/>
            <a:endParaRPr lang="en-US" dirty="0"/>
          </a:p>
          <a:p>
            <a:pPr lvl="2"/>
            <a:r>
              <a:rPr lang="en-US" sz="1600" dirty="0"/>
              <a:t>September 9, 2018</a:t>
            </a:r>
          </a:p>
          <a:p>
            <a:endParaRPr lang="en-GB" dirty="0"/>
          </a:p>
        </p:txBody>
      </p:sp>
      <p:sp>
        <p:nvSpPr>
          <p:cNvPr id="29" name="Subtitle 28">
            <a:extLst>
              <a:ext uri="{FF2B5EF4-FFF2-40B4-BE49-F238E27FC236}">
                <a16:creationId xmlns:a16="http://schemas.microsoft.com/office/drawing/2014/main" id="{AD9A16F2-427D-4E76-8761-7A5A05BCC3E7}"/>
              </a:ext>
            </a:extLst>
          </p:cNvPr>
          <p:cNvSpPr>
            <a:spLocks noGrp="1"/>
          </p:cNvSpPr>
          <p:nvPr>
            <p:ph type="subTitle" idx="1"/>
          </p:nvPr>
        </p:nvSpPr>
        <p:spPr/>
        <p:txBody>
          <a:bodyPr/>
          <a:lstStyle/>
          <a:p>
            <a:r>
              <a:rPr lang="en-GB" dirty="0"/>
              <a:t>Streamlining School Active Travel Planning in the City of Vancouver</a:t>
            </a:r>
          </a:p>
        </p:txBody>
      </p:sp>
      <p:sp>
        <p:nvSpPr>
          <p:cNvPr id="7" name="Title 6"/>
          <p:cNvSpPr>
            <a:spLocks noGrp="1"/>
          </p:cNvSpPr>
          <p:nvPr>
            <p:ph type="title"/>
          </p:nvPr>
        </p:nvSpPr>
        <p:spPr/>
        <p:txBody>
          <a:bodyPr/>
          <a:lstStyle/>
          <a:p>
            <a:r>
              <a:rPr lang="en-GB" dirty="0" err="1"/>
              <a:t>SafeStroll</a:t>
            </a:r>
            <a:endParaRPr lang="en-GB" dirty="0"/>
          </a:p>
        </p:txBody>
      </p:sp>
      <p:pic>
        <p:nvPicPr>
          <p:cNvPr id="1028" name="Picture 4" descr="https://ukwest1-mediap.svc.ms/transform/thumbnail?provider=spo&amp;inputFormat=jpg&amp;cs=fFNQTw&amp;docid=https%3A%2F%2Fmottmac.sharepoint.com%3A443%2F_api%2Fv2.0%2Fdrives%2Fb!yQ7I5e6STke8ApeZL-iEGVFPV6UznG5Nmvb0RkCO9_yWoRS_nQiXSKYBjX4sIAsw%2Fitems%2F01LM4NGYEELXUWOBZV3NHJHQYZVZMVVPPK%3Fversion%3DPublished&amp;access_token=eyJ0eXAiOiJKV1QiLCJhbGciOiJub25lIn0.eyJhdWQiOiIwMDAwMDAwMy0wMDAwLTBmZjEtY2UwMC0wMDAwMDAwMDAwMDAvbW90dG1hYy5zaGFyZXBvaW50LmNvbUBhMmJlZDBjNC01OTU3LTRmNzMtYjBjMi1hODExNDA3NTkwZmIiLCJpc3MiOiIwMDAwMDAwMy0wMDAwLTBmZjEtY2UwMC0wMDAwMDAwMDAwMDAiLCJuYmYiOiIxNTM2NTA5OTQ0IiwiZXhwIjoiMTUzNjUzMTU0NCIsImVuZHBvaW50dXJsIjoiQ1hSc0FiZFh4TDN4UVoyV1kvSWJTUTdIQVRTWCswRzdMeTkxeGU5ZGRiZz0iLCJlbmRwb2ludHVybExlbmd0aCI6IjExNCIsImlzbG9vcGJhY2siOiJUcnVlIiwiY2lkIjoiWkdZeE5EaGtPV1V0T1RBM1l5MDJNREF3TFRJMU9XVXRabVF3TUdaaVpUWTFaR0U1IiwidmVyIjoiaGFzaGVkcHJvb2Z0b2tlbiIsInNpdGVpZCI6IlpUVmpPREJsWXprdE9USmxaUzAwTnpSbExXSmpNREl0T1RjNU9USm1aVGc0TkRFNSIsInNpZ25pbl9zdGF0ZSI6IltcImttc2lcIl0iLCJuYW1laWQiOiIwIy5mfG1lbWJlcnNoaXB8a3Jpc3R5Lm1jY29ubmVsQG1vdHRtYWMuY29tIiwibmlpIjoibWljcm9zb2Z0LnNoYXJlcG9pbnQiLCJpc3VzZXIiOiJ0cnVlIiwiY2FjaGVrZXkiOiIwaC5mfG1lbWJlcnNoaXB8MTAwMzdmZmVhNGVhODFlNUBsaXZlLmNvbSIsInR0IjoiMCIsInVzZVBlcnNpc3RlbnRDb29raWUiOiIzIn0.YWJHOTI0UXY4YnY2NjIwZTc2emZYc3N2SmVJOVFqWVJCR3JUN0ZnOEl1OD0&amp;encodeFailures=1&amp;width=1920&amp;height=789&amp;srcWidth=&amp;srcHeight=">
            <a:extLst>
              <a:ext uri="{FF2B5EF4-FFF2-40B4-BE49-F238E27FC236}">
                <a16:creationId xmlns:a16="http://schemas.microsoft.com/office/drawing/2014/main" id="{C1A728BE-3876-4676-881E-F911A96E802B}"/>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10000" b="90000" l="10000" r="90000">
                        <a14:foregroundMark x1="22758" y1="29785" x2="22758" y2="29785"/>
                        <a14:foregroundMark x1="70291" y1="47529" x2="70291" y2="47529"/>
                        <a14:foregroundMark x1="27130" y1="72243" x2="27130" y2="72243"/>
                        <a14:foregroundMark x1="34081" y1="68314" x2="34081" y2="68314"/>
                        <a14:foregroundMark x1="42040" y1="64005" x2="42040" y2="64005"/>
                        <a14:foregroundMark x1="11771" y1="71103" x2="11771" y2="71103"/>
                        <a14:foregroundMark x1="17825" y1="82003" x2="17825" y2="82003"/>
                        <a14:foregroundMark x1="23318" y1="83777" x2="23318" y2="83777"/>
                        <a14:foregroundMark x1="25224" y1="83270" x2="25224" y2="83270"/>
                        <a14:foregroundMark x1="33184" y1="85932" x2="33184" y2="85932"/>
                        <a14:foregroundMark x1="43386" y1="85298" x2="43386" y2="85298"/>
                        <a14:foregroundMark x1="53587" y1="85044" x2="53587" y2="85044"/>
                        <a14:foregroundMark x1="58184" y1="84157" x2="58184" y2="84157"/>
                        <a14:foregroundMark x1="67825" y1="82003" x2="67825" y2="82003"/>
                        <a14:foregroundMark x1="75561" y1="81115" x2="75561" y2="81115"/>
                        <a14:foregroundMark x1="81839" y1="82890" x2="81839" y2="82890"/>
                        <a14:backgroundMark x1="25224" y1="83143" x2="25224" y2="83143"/>
                        <a14:backgroundMark x1="69731" y1="82256" x2="69731" y2="82256"/>
                      </a14:backgroundRemoval>
                    </a14:imgEffect>
                  </a14:imgLayer>
                </a14:imgProps>
              </a:ext>
              <a:ext uri="{28A0092B-C50C-407E-A947-70E740481C1C}">
                <a14:useLocalDpi xmlns:a14="http://schemas.microsoft.com/office/drawing/2010/main" val="0"/>
              </a:ext>
            </a:extLst>
          </a:blip>
          <a:srcRect/>
          <a:stretch>
            <a:fillRect/>
          </a:stretch>
        </p:blipFill>
        <p:spPr bwMode="auto">
          <a:xfrm>
            <a:off x="1530451" y="4093941"/>
            <a:ext cx="594064" cy="525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992362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976536-6404-4CA6-ABFD-5452D0132079}"/>
              </a:ext>
            </a:extLst>
          </p:cNvPr>
          <p:cNvSpPr>
            <a:spLocks noGrp="1"/>
          </p:cNvSpPr>
          <p:nvPr>
            <p:ph type="dt" sz="half" idx="10"/>
          </p:nvPr>
        </p:nvSpPr>
        <p:spPr/>
        <p:txBody>
          <a:bodyPr/>
          <a:lstStyle/>
          <a:p>
            <a:fld id="{611895A1-BAAE-4145-A84B-0F2DEEFB440C}" type="datetime4">
              <a:rPr lang="en-GB" smtClean="0"/>
              <a:t>09 September 2018</a:t>
            </a:fld>
            <a:endParaRPr lang="en-GB"/>
          </a:p>
        </p:txBody>
      </p:sp>
      <p:sp>
        <p:nvSpPr>
          <p:cNvPr id="3" name="Footer Placeholder 2">
            <a:extLst>
              <a:ext uri="{FF2B5EF4-FFF2-40B4-BE49-F238E27FC236}">
                <a16:creationId xmlns:a16="http://schemas.microsoft.com/office/drawing/2014/main" id="{40244F42-5DA1-4481-BAFE-07993937BB0C}"/>
              </a:ext>
            </a:extLst>
          </p:cNvPr>
          <p:cNvSpPr>
            <a:spLocks noGrp="1"/>
          </p:cNvSpPr>
          <p:nvPr>
            <p:ph type="ftr" sz="quarter" idx="11"/>
          </p:nvPr>
        </p:nvSpPr>
        <p:spPr/>
        <p:txBody>
          <a:bodyPr/>
          <a:lstStyle/>
          <a:p>
            <a:r>
              <a:rPr lang="en-GB"/>
              <a:t>Mott MacDonald | Presentation</a:t>
            </a:r>
          </a:p>
        </p:txBody>
      </p:sp>
      <p:sp>
        <p:nvSpPr>
          <p:cNvPr id="4" name="Slide Number Placeholder 3">
            <a:extLst>
              <a:ext uri="{FF2B5EF4-FFF2-40B4-BE49-F238E27FC236}">
                <a16:creationId xmlns:a16="http://schemas.microsoft.com/office/drawing/2014/main" id="{6CFA8CD8-02C7-4F70-A8A9-B19106D967C1}"/>
              </a:ext>
            </a:extLst>
          </p:cNvPr>
          <p:cNvSpPr>
            <a:spLocks noGrp="1"/>
          </p:cNvSpPr>
          <p:nvPr>
            <p:ph type="sldNum" sz="quarter" idx="12"/>
          </p:nvPr>
        </p:nvSpPr>
        <p:spPr/>
        <p:txBody>
          <a:bodyPr/>
          <a:lstStyle/>
          <a:p>
            <a:fld id="{CC3E9A5E-8771-451B-A65D-F2E804806B11}" type="slidenum">
              <a:rPr lang="en-GB" smtClean="0"/>
              <a:t>10</a:t>
            </a:fld>
            <a:endParaRPr lang="en-GB"/>
          </a:p>
        </p:txBody>
      </p:sp>
      <p:pic>
        <p:nvPicPr>
          <p:cNvPr id="6" name="Picture 5">
            <a:extLst>
              <a:ext uri="{FF2B5EF4-FFF2-40B4-BE49-F238E27FC236}">
                <a16:creationId xmlns:a16="http://schemas.microsoft.com/office/drawing/2014/main" id="{EE6F6AD5-54EE-40A8-A1A4-BD3A448406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3" y="0"/>
            <a:ext cx="9123514" cy="5143500"/>
          </a:xfrm>
          <a:prstGeom prst="rect">
            <a:avLst/>
          </a:prstGeom>
        </p:spPr>
      </p:pic>
    </p:spTree>
    <p:extLst>
      <p:ext uri="{BB962C8B-B14F-4D97-AF65-F5344CB8AC3E}">
        <p14:creationId xmlns:p14="http://schemas.microsoft.com/office/powerpoint/2010/main" val="364100130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976536-6404-4CA6-ABFD-5452D0132079}"/>
              </a:ext>
            </a:extLst>
          </p:cNvPr>
          <p:cNvSpPr>
            <a:spLocks noGrp="1"/>
          </p:cNvSpPr>
          <p:nvPr>
            <p:ph type="dt" sz="half" idx="10"/>
          </p:nvPr>
        </p:nvSpPr>
        <p:spPr/>
        <p:txBody>
          <a:bodyPr/>
          <a:lstStyle/>
          <a:p>
            <a:fld id="{611895A1-BAAE-4145-A84B-0F2DEEFB440C}" type="datetime4">
              <a:rPr lang="en-GB" smtClean="0"/>
              <a:t>09 September 2018</a:t>
            </a:fld>
            <a:endParaRPr lang="en-GB"/>
          </a:p>
        </p:txBody>
      </p:sp>
      <p:sp>
        <p:nvSpPr>
          <p:cNvPr id="3" name="Footer Placeholder 2">
            <a:extLst>
              <a:ext uri="{FF2B5EF4-FFF2-40B4-BE49-F238E27FC236}">
                <a16:creationId xmlns:a16="http://schemas.microsoft.com/office/drawing/2014/main" id="{40244F42-5DA1-4481-BAFE-07993937BB0C}"/>
              </a:ext>
            </a:extLst>
          </p:cNvPr>
          <p:cNvSpPr>
            <a:spLocks noGrp="1"/>
          </p:cNvSpPr>
          <p:nvPr>
            <p:ph type="ftr" sz="quarter" idx="11"/>
          </p:nvPr>
        </p:nvSpPr>
        <p:spPr/>
        <p:txBody>
          <a:bodyPr/>
          <a:lstStyle/>
          <a:p>
            <a:r>
              <a:rPr lang="en-GB"/>
              <a:t>Mott MacDonald | Presentation</a:t>
            </a:r>
          </a:p>
        </p:txBody>
      </p:sp>
      <p:sp>
        <p:nvSpPr>
          <p:cNvPr id="4" name="Slide Number Placeholder 3">
            <a:extLst>
              <a:ext uri="{FF2B5EF4-FFF2-40B4-BE49-F238E27FC236}">
                <a16:creationId xmlns:a16="http://schemas.microsoft.com/office/drawing/2014/main" id="{6CFA8CD8-02C7-4F70-A8A9-B19106D967C1}"/>
              </a:ext>
            </a:extLst>
          </p:cNvPr>
          <p:cNvSpPr>
            <a:spLocks noGrp="1"/>
          </p:cNvSpPr>
          <p:nvPr>
            <p:ph type="sldNum" sz="quarter" idx="12"/>
          </p:nvPr>
        </p:nvSpPr>
        <p:spPr/>
        <p:txBody>
          <a:bodyPr/>
          <a:lstStyle/>
          <a:p>
            <a:fld id="{CC3E9A5E-8771-451B-A65D-F2E804806B11}" type="slidenum">
              <a:rPr lang="en-GB" smtClean="0"/>
              <a:t>11</a:t>
            </a:fld>
            <a:endParaRPr lang="en-GB"/>
          </a:p>
        </p:txBody>
      </p:sp>
      <p:pic>
        <p:nvPicPr>
          <p:cNvPr id="7" name="Picture 6">
            <a:extLst>
              <a:ext uri="{FF2B5EF4-FFF2-40B4-BE49-F238E27FC236}">
                <a16:creationId xmlns:a16="http://schemas.microsoft.com/office/drawing/2014/main" id="{89BCD9FF-7633-445A-A336-4AE016018F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85882163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121396-5647-48F2-8834-39F7C08EBA90}"/>
              </a:ext>
            </a:extLst>
          </p:cNvPr>
          <p:cNvSpPr>
            <a:spLocks noGrp="1"/>
          </p:cNvSpPr>
          <p:nvPr>
            <p:ph type="dt" sz="half" idx="10"/>
          </p:nvPr>
        </p:nvSpPr>
        <p:spPr/>
        <p:txBody>
          <a:bodyPr/>
          <a:lstStyle/>
          <a:p>
            <a:fld id="{611895A1-BAAE-4145-A84B-0F2DEEFB440C}" type="datetime4">
              <a:rPr lang="en-GB" smtClean="0"/>
              <a:t>09 September 2018</a:t>
            </a:fld>
            <a:endParaRPr lang="en-GB"/>
          </a:p>
        </p:txBody>
      </p:sp>
      <p:sp>
        <p:nvSpPr>
          <p:cNvPr id="3" name="Footer Placeholder 2">
            <a:extLst>
              <a:ext uri="{FF2B5EF4-FFF2-40B4-BE49-F238E27FC236}">
                <a16:creationId xmlns:a16="http://schemas.microsoft.com/office/drawing/2014/main" id="{10325AC3-BA11-44F1-9479-7AEC04D3C621}"/>
              </a:ext>
            </a:extLst>
          </p:cNvPr>
          <p:cNvSpPr>
            <a:spLocks noGrp="1"/>
          </p:cNvSpPr>
          <p:nvPr>
            <p:ph type="ftr" sz="quarter" idx="11"/>
          </p:nvPr>
        </p:nvSpPr>
        <p:spPr>
          <a:xfrm>
            <a:off x="395289" y="4870713"/>
            <a:ext cx="3963807" cy="98427"/>
          </a:xfrm>
        </p:spPr>
        <p:txBody>
          <a:bodyPr/>
          <a:lstStyle/>
          <a:p>
            <a:r>
              <a:rPr lang="en-GB" dirty="0"/>
              <a:t>Mott MacDonald | </a:t>
            </a:r>
            <a:r>
              <a:rPr lang="en-GB" dirty="0" err="1"/>
              <a:t>SafeStroll</a:t>
            </a:r>
            <a:r>
              <a:rPr lang="en-GB" dirty="0"/>
              <a:t> Presentation</a:t>
            </a:r>
          </a:p>
        </p:txBody>
      </p:sp>
      <p:sp>
        <p:nvSpPr>
          <p:cNvPr id="4" name="Slide Number Placeholder 3">
            <a:extLst>
              <a:ext uri="{FF2B5EF4-FFF2-40B4-BE49-F238E27FC236}">
                <a16:creationId xmlns:a16="http://schemas.microsoft.com/office/drawing/2014/main" id="{F6B5223D-29AD-449E-80AE-7131ECA5EE49}"/>
              </a:ext>
            </a:extLst>
          </p:cNvPr>
          <p:cNvSpPr>
            <a:spLocks noGrp="1"/>
          </p:cNvSpPr>
          <p:nvPr>
            <p:ph type="sldNum" sz="quarter" idx="12"/>
          </p:nvPr>
        </p:nvSpPr>
        <p:spPr/>
        <p:txBody>
          <a:bodyPr/>
          <a:lstStyle/>
          <a:p>
            <a:fld id="{CC3E9A5E-8771-451B-A65D-F2E804806B11}" type="slidenum">
              <a:rPr lang="en-GB" smtClean="0"/>
              <a:t>12</a:t>
            </a:fld>
            <a:endParaRPr lang="en-GB"/>
          </a:p>
        </p:txBody>
      </p:sp>
      <p:pic>
        <p:nvPicPr>
          <p:cNvPr id="10" name="Picture 9">
            <a:extLst>
              <a:ext uri="{FF2B5EF4-FFF2-40B4-BE49-F238E27FC236}">
                <a16:creationId xmlns:a16="http://schemas.microsoft.com/office/drawing/2014/main" id="{06BF2838-D5ED-4FD7-A30D-EC23D1A0D7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50571"/>
            <a:ext cx="9144000" cy="4242357"/>
          </a:xfrm>
          <a:prstGeom prst="rect">
            <a:avLst/>
          </a:prstGeom>
        </p:spPr>
      </p:pic>
    </p:spTree>
    <p:extLst>
      <p:ext uri="{BB962C8B-B14F-4D97-AF65-F5344CB8AC3E}">
        <p14:creationId xmlns:p14="http://schemas.microsoft.com/office/powerpoint/2010/main" val="151624541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Vancouver Hackathon - Moata Video.mov">
            <a:hlinkClick r:id="" action="ppaction://media"/>
            <a:extLst>
              <a:ext uri="{FF2B5EF4-FFF2-40B4-BE49-F238E27FC236}">
                <a16:creationId xmlns:a16="http://schemas.microsoft.com/office/drawing/2014/main" id="{4C5CF968-7E43-BF48-A908-4B00B329D038}"/>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t="11369" b="8820"/>
          <a:stretch/>
        </p:blipFill>
        <p:spPr>
          <a:xfrm>
            <a:off x="219632" y="185531"/>
            <a:ext cx="8793249" cy="4386469"/>
          </a:xfrm>
        </p:spPr>
      </p:pic>
      <p:sp>
        <p:nvSpPr>
          <p:cNvPr id="4" name="Date Placeholder 3">
            <a:extLst>
              <a:ext uri="{FF2B5EF4-FFF2-40B4-BE49-F238E27FC236}">
                <a16:creationId xmlns:a16="http://schemas.microsoft.com/office/drawing/2014/main" id="{61BCB7FB-0F59-42EB-A54C-4E2015EB2AEB}"/>
              </a:ext>
            </a:extLst>
          </p:cNvPr>
          <p:cNvSpPr>
            <a:spLocks noGrp="1"/>
          </p:cNvSpPr>
          <p:nvPr>
            <p:ph type="dt" sz="half" idx="10"/>
          </p:nvPr>
        </p:nvSpPr>
        <p:spPr/>
        <p:txBody>
          <a:bodyPr/>
          <a:lstStyle/>
          <a:p>
            <a:pPr defTabSz="914378"/>
            <a:fld id="{F15861F8-D5D7-4641-80EF-E7493704921C}" type="datetime4">
              <a:rPr lang="en-GB" smtClean="0">
                <a:solidFill>
                  <a:prstClr val="black"/>
                </a:solidFill>
              </a:rPr>
              <a:t>09 September 2018</a:t>
            </a:fld>
            <a:endParaRPr lang="en-GB" dirty="0">
              <a:solidFill>
                <a:prstClr val="black"/>
              </a:solidFill>
            </a:endParaRPr>
          </a:p>
        </p:txBody>
      </p:sp>
      <p:sp>
        <p:nvSpPr>
          <p:cNvPr id="5" name="Footer Placeholder 4">
            <a:extLst>
              <a:ext uri="{FF2B5EF4-FFF2-40B4-BE49-F238E27FC236}">
                <a16:creationId xmlns:a16="http://schemas.microsoft.com/office/drawing/2014/main" id="{4BC9F896-BDB8-41DD-A219-BEB34237512E}"/>
              </a:ext>
            </a:extLst>
          </p:cNvPr>
          <p:cNvSpPr>
            <a:spLocks noGrp="1"/>
          </p:cNvSpPr>
          <p:nvPr>
            <p:ph type="ftr" sz="quarter" idx="11"/>
          </p:nvPr>
        </p:nvSpPr>
        <p:spPr/>
        <p:txBody>
          <a:bodyPr/>
          <a:lstStyle/>
          <a:p>
            <a:pPr defTabSz="914378"/>
            <a:r>
              <a:rPr lang="en-GB" dirty="0">
                <a:solidFill>
                  <a:prstClr val="black"/>
                </a:solidFill>
              </a:rPr>
              <a:t>Mott MacDonald | </a:t>
            </a:r>
            <a:r>
              <a:rPr lang="en-GB" dirty="0" err="1">
                <a:solidFill>
                  <a:prstClr val="black"/>
                </a:solidFill>
              </a:rPr>
              <a:t>SafeStroll</a:t>
            </a:r>
            <a:r>
              <a:rPr lang="en-GB" dirty="0">
                <a:solidFill>
                  <a:prstClr val="black"/>
                </a:solidFill>
              </a:rPr>
              <a:t> Presentation</a:t>
            </a:r>
          </a:p>
        </p:txBody>
      </p:sp>
      <p:sp>
        <p:nvSpPr>
          <p:cNvPr id="6" name="Slide Number Placeholder 5">
            <a:extLst>
              <a:ext uri="{FF2B5EF4-FFF2-40B4-BE49-F238E27FC236}">
                <a16:creationId xmlns:a16="http://schemas.microsoft.com/office/drawing/2014/main" id="{3EC27256-52B5-402B-8E44-374C5F450275}"/>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13</a:t>
            </a:fld>
            <a:endParaRPr lang="en-GB" dirty="0">
              <a:solidFill>
                <a:prstClr val="black"/>
              </a:solidFill>
            </a:endParaRPr>
          </a:p>
        </p:txBody>
      </p:sp>
    </p:spTree>
    <p:extLst>
      <p:ext uri="{BB962C8B-B14F-4D97-AF65-F5344CB8AC3E}">
        <p14:creationId xmlns:p14="http://schemas.microsoft.com/office/powerpoint/2010/main" val="29297124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28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8E40AE3A-94A6-43D1-8DDF-0DEEFA648A1D}"/>
              </a:ext>
            </a:extLst>
          </p:cNvPr>
          <p:cNvPicPr>
            <a:picLocks noGrp="1" noChangeAspect="1"/>
          </p:cNvPicPr>
          <p:nvPr>
            <p:ph type="pic" sz="quarter" idx="43"/>
          </p:nvPr>
        </p:nvPicPr>
        <p:blipFill>
          <a:blip r:embed="rId3">
            <a:extLst>
              <a:ext uri="{28A0092B-C50C-407E-A947-70E740481C1C}">
                <a14:useLocalDpi xmlns:a14="http://schemas.microsoft.com/office/drawing/2010/main" val="0"/>
              </a:ext>
            </a:extLst>
          </a:blip>
          <a:srcRect l="45337" r="45337"/>
          <a:stretch>
            <a:fillRect/>
          </a:stretch>
        </p:blipFill>
        <p:spPr>
          <a:blipFill>
            <a:blip r:embed="rId4"/>
            <a:stretch>
              <a:fillRect/>
            </a:stretch>
          </a:blipFill>
        </p:spPr>
      </p:pic>
      <p:sp>
        <p:nvSpPr>
          <p:cNvPr id="7" name="Text Placeholder 6">
            <a:extLst>
              <a:ext uri="{FF2B5EF4-FFF2-40B4-BE49-F238E27FC236}">
                <a16:creationId xmlns:a16="http://schemas.microsoft.com/office/drawing/2014/main" id="{83788B1C-ABA7-46E4-9132-9CD8672D6DA2}"/>
              </a:ext>
            </a:extLst>
          </p:cNvPr>
          <p:cNvSpPr>
            <a:spLocks noGrp="1"/>
          </p:cNvSpPr>
          <p:nvPr>
            <p:ph type="body" sz="quarter" idx="19"/>
          </p:nvPr>
        </p:nvSpPr>
        <p:spPr>
          <a:xfrm>
            <a:off x="402490" y="1276351"/>
            <a:ext cx="1207446" cy="1338908"/>
          </a:xfrm>
        </p:spPr>
        <p:txBody>
          <a:bodyPr/>
          <a:lstStyle/>
          <a:p>
            <a:r>
              <a:rPr lang="en-GB" dirty="0">
                <a:solidFill>
                  <a:schemeClr val="accent1"/>
                </a:solidFill>
              </a:rPr>
              <a:t>1</a:t>
            </a:r>
          </a:p>
          <a:p>
            <a:pPr lvl="1"/>
            <a:r>
              <a:rPr lang="en-GB" dirty="0">
                <a:solidFill>
                  <a:schemeClr val="accent1"/>
                </a:solidFill>
              </a:rPr>
              <a:t>Integration with </a:t>
            </a:r>
            <a:r>
              <a:rPr lang="en-GB" dirty="0" err="1">
                <a:solidFill>
                  <a:schemeClr val="accent1"/>
                </a:solidFill>
              </a:rPr>
              <a:t>VanConnect</a:t>
            </a:r>
            <a:endParaRPr lang="en-GB" dirty="0">
              <a:solidFill>
                <a:schemeClr val="accent1"/>
              </a:solidFill>
            </a:endParaRPr>
          </a:p>
        </p:txBody>
      </p:sp>
      <p:sp>
        <p:nvSpPr>
          <p:cNvPr id="322" name="Title 321">
            <a:extLst>
              <a:ext uri="{FF2B5EF4-FFF2-40B4-BE49-F238E27FC236}">
                <a16:creationId xmlns:a16="http://schemas.microsoft.com/office/drawing/2014/main" id="{A4E507E7-644F-45A8-80DA-77CF9F5C9CAF}"/>
              </a:ext>
            </a:extLst>
          </p:cNvPr>
          <p:cNvSpPr>
            <a:spLocks noGrp="1"/>
          </p:cNvSpPr>
          <p:nvPr>
            <p:ph type="title"/>
          </p:nvPr>
        </p:nvSpPr>
        <p:spPr/>
        <p:txBody>
          <a:bodyPr/>
          <a:lstStyle/>
          <a:p>
            <a:r>
              <a:rPr lang="en-GB" dirty="0"/>
              <a:t>Additional Features</a:t>
            </a:r>
          </a:p>
        </p:txBody>
      </p:sp>
      <p:sp>
        <p:nvSpPr>
          <p:cNvPr id="128" name="Text Placeholder 127">
            <a:extLst>
              <a:ext uri="{FF2B5EF4-FFF2-40B4-BE49-F238E27FC236}">
                <a16:creationId xmlns:a16="http://schemas.microsoft.com/office/drawing/2014/main" id="{76163E79-AE48-4EE1-8A2F-585F5526741E}"/>
              </a:ext>
            </a:extLst>
          </p:cNvPr>
          <p:cNvSpPr>
            <a:spLocks noGrp="1"/>
          </p:cNvSpPr>
          <p:nvPr>
            <p:ph type="body" sz="quarter" idx="71"/>
          </p:nvPr>
        </p:nvSpPr>
        <p:spPr>
          <a:xfrm>
            <a:off x="2250368" y="1684972"/>
            <a:ext cx="1207447" cy="1339850"/>
          </a:xfrm>
        </p:spPr>
        <p:txBody>
          <a:bodyPr/>
          <a:lstStyle/>
          <a:p>
            <a:r>
              <a:rPr lang="en-GB" dirty="0">
                <a:solidFill>
                  <a:schemeClr val="accent1"/>
                </a:solidFill>
              </a:rPr>
              <a:t>3</a:t>
            </a:r>
          </a:p>
          <a:p>
            <a:pPr lvl="1"/>
            <a:r>
              <a:rPr lang="en-GB" dirty="0">
                <a:solidFill>
                  <a:schemeClr val="accent1"/>
                </a:solidFill>
              </a:rPr>
              <a:t>Platform for networking + collaboration</a:t>
            </a:r>
          </a:p>
        </p:txBody>
      </p:sp>
      <p:sp>
        <p:nvSpPr>
          <p:cNvPr id="129" name="Text Placeholder 128">
            <a:extLst>
              <a:ext uri="{FF2B5EF4-FFF2-40B4-BE49-F238E27FC236}">
                <a16:creationId xmlns:a16="http://schemas.microsoft.com/office/drawing/2014/main" id="{3532DA64-1287-4960-B197-492AC17DC914}"/>
              </a:ext>
            </a:extLst>
          </p:cNvPr>
          <p:cNvSpPr>
            <a:spLocks noGrp="1"/>
          </p:cNvSpPr>
          <p:nvPr>
            <p:ph type="body" sz="quarter" idx="72"/>
          </p:nvPr>
        </p:nvSpPr>
        <p:spPr>
          <a:xfrm>
            <a:off x="7318410" y="1684972"/>
            <a:ext cx="1423099" cy="1339850"/>
          </a:xfrm>
        </p:spPr>
        <p:txBody>
          <a:bodyPr/>
          <a:lstStyle/>
          <a:p>
            <a:r>
              <a:rPr lang="en-GB" dirty="0">
                <a:solidFill>
                  <a:schemeClr val="accent1"/>
                </a:solidFill>
              </a:rPr>
              <a:t>7</a:t>
            </a:r>
          </a:p>
          <a:p>
            <a:pPr lvl="1"/>
            <a:r>
              <a:rPr lang="en-GB" i="1" dirty="0">
                <a:solidFill>
                  <a:schemeClr val="accent1"/>
                </a:solidFill>
              </a:rPr>
              <a:t>Kids Being Kids!</a:t>
            </a:r>
          </a:p>
        </p:txBody>
      </p:sp>
      <p:sp>
        <p:nvSpPr>
          <p:cNvPr id="130" name="Text Placeholder 129">
            <a:extLst>
              <a:ext uri="{FF2B5EF4-FFF2-40B4-BE49-F238E27FC236}">
                <a16:creationId xmlns:a16="http://schemas.microsoft.com/office/drawing/2014/main" id="{0C3B4492-218B-4294-80DF-C7E0E2E2B97A}"/>
              </a:ext>
            </a:extLst>
          </p:cNvPr>
          <p:cNvSpPr>
            <a:spLocks noGrp="1"/>
          </p:cNvSpPr>
          <p:nvPr>
            <p:ph type="body" sz="quarter" idx="73"/>
          </p:nvPr>
        </p:nvSpPr>
        <p:spPr>
          <a:xfrm>
            <a:off x="3881760" y="1275409"/>
            <a:ext cx="1447346" cy="1339850"/>
          </a:xfrm>
        </p:spPr>
        <p:txBody>
          <a:bodyPr/>
          <a:lstStyle/>
          <a:p>
            <a:r>
              <a:rPr lang="en-GB" dirty="0">
                <a:solidFill>
                  <a:schemeClr val="accent1"/>
                </a:solidFill>
              </a:rPr>
              <a:t>5</a:t>
            </a:r>
          </a:p>
          <a:p>
            <a:pPr lvl="1"/>
            <a:r>
              <a:rPr lang="en-GB" dirty="0">
                <a:solidFill>
                  <a:schemeClr val="accent1"/>
                </a:solidFill>
              </a:rPr>
              <a:t>Linkage to asset management system</a:t>
            </a:r>
          </a:p>
        </p:txBody>
      </p:sp>
      <p:sp>
        <p:nvSpPr>
          <p:cNvPr id="131" name="Text Placeholder 130">
            <a:extLst>
              <a:ext uri="{FF2B5EF4-FFF2-40B4-BE49-F238E27FC236}">
                <a16:creationId xmlns:a16="http://schemas.microsoft.com/office/drawing/2014/main" id="{9BB700B2-B1AB-4888-AF4F-53CBC387BFDC}"/>
              </a:ext>
            </a:extLst>
          </p:cNvPr>
          <p:cNvSpPr>
            <a:spLocks noGrp="1"/>
          </p:cNvSpPr>
          <p:nvPr>
            <p:ph type="body" sz="quarter" idx="74"/>
          </p:nvPr>
        </p:nvSpPr>
        <p:spPr>
          <a:xfrm>
            <a:off x="402490" y="2973526"/>
            <a:ext cx="1499062" cy="1338908"/>
          </a:xfrm>
        </p:spPr>
        <p:txBody>
          <a:bodyPr/>
          <a:lstStyle/>
          <a:p>
            <a:r>
              <a:rPr lang="en-GB" dirty="0">
                <a:solidFill>
                  <a:schemeClr val="accent1"/>
                </a:solidFill>
              </a:rPr>
              <a:t>2</a:t>
            </a:r>
          </a:p>
          <a:p>
            <a:pPr lvl="1"/>
            <a:r>
              <a:rPr lang="en-GB" dirty="0">
                <a:solidFill>
                  <a:schemeClr val="accent1"/>
                </a:solidFill>
              </a:rPr>
              <a:t>Crowd-sourced Hazard Reporting</a:t>
            </a:r>
          </a:p>
        </p:txBody>
      </p:sp>
      <p:sp>
        <p:nvSpPr>
          <p:cNvPr id="132" name="Text Placeholder 131">
            <a:extLst>
              <a:ext uri="{FF2B5EF4-FFF2-40B4-BE49-F238E27FC236}">
                <a16:creationId xmlns:a16="http://schemas.microsoft.com/office/drawing/2014/main" id="{654B4B2F-C5C6-4814-98D2-E4FE5AEE7050}"/>
              </a:ext>
            </a:extLst>
          </p:cNvPr>
          <p:cNvSpPr>
            <a:spLocks noGrp="1"/>
          </p:cNvSpPr>
          <p:nvPr>
            <p:ph type="body" sz="quarter" idx="75"/>
          </p:nvPr>
        </p:nvSpPr>
        <p:spPr>
          <a:xfrm>
            <a:off x="2250368" y="3393430"/>
            <a:ext cx="1207447" cy="1338263"/>
          </a:xfrm>
        </p:spPr>
        <p:txBody>
          <a:bodyPr/>
          <a:lstStyle/>
          <a:p>
            <a:r>
              <a:rPr lang="en-GB" dirty="0">
                <a:solidFill>
                  <a:schemeClr val="accent1"/>
                </a:solidFill>
              </a:rPr>
              <a:t>4</a:t>
            </a:r>
          </a:p>
          <a:p>
            <a:pPr lvl="1"/>
            <a:r>
              <a:rPr lang="en-GB" dirty="0">
                <a:solidFill>
                  <a:schemeClr val="accent1"/>
                </a:solidFill>
              </a:rPr>
              <a:t>Alerts and safety tips for education</a:t>
            </a:r>
          </a:p>
        </p:txBody>
      </p:sp>
      <p:sp>
        <p:nvSpPr>
          <p:cNvPr id="133" name="Text Placeholder 132">
            <a:extLst>
              <a:ext uri="{FF2B5EF4-FFF2-40B4-BE49-F238E27FC236}">
                <a16:creationId xmlns:a16="http://schemas.microsoft.com/office/drawing/2014/main" id="{F2851728-2AF2-461E-81E0-C9706AFF4756}"/>
              </a:ext>
            </a:extLst>
          </p:cNvPr>
          <p:cNvSpPr>
            <a:spLocks noGrp="1"/>
          </p:cNvSpPr>
          <p:nvPr>
            <p:ph type="body" sz="quarter" idx="76"/>
          </p:nvPr>
        </p:nvSpPr>
        <p:spPr>
          <a:xfrm>
            <a:off x="3934234" y="2973526"/>
            <a:ext cx="1418407" cy="1338908"/>
          </a:xfrm>
        </p:spPr>
        <p:txBody>
          <a:bodyPr/>
          <a:lstStyle/>
          <a:p>
            <a:r>
              <a:rPr lang="en-GB" dirty="0">
                <a:solidFill>
                  <a:schemeClr val="accent1"/>
                </a:solidFill>
              </a:rPr>
              <a:t>6</a:t>
            </a:r>
          </a:p>
          <a:p>
            <a:pPr lvl="1"/>
            <a:r>
              <a:rPr lang="en-GB" dirty="0">
                <a:solidFill>
                  <a:schemeClr val="accent1"/>
                </a:solidFill>
              </a:rPr>
              <a:t>Active </a:t>
            </a:r>
            <a:r>
              <a:rPr lang="en-GB">
                <a:solidFill>
                  <a:schemeClr val="accent1"/>
                </a:solidFill>
              </a:rPr>
              <a:t>transportation </a:t>
            </a:r>
            <a:r>
              <a:rPr lang="en-GB" dirty="0">
                <a:solidFill>
                  <a:schemeClr val="accent1"/>
                </a:solidFill>
              </a:rPr>
              <a:t>l</a:t>
            </a:r>
            <a:r>
              <a:rPr lang="en-GB">
                <a:solidFill>
                  <a:schemeClr val="accent1"/>
                </a:solidFill>
              </a:rPr>
              <a:t>og </a:t>
            </a:r>
            <a:r>
              <a:rPr lang="en-GB" dirty="0">
                <a:solidFill>
                  <a:schemeClr val="accent1"/>
                </a:solidFill>
              </a:rPr>
              <a:t>+ </a:t>
            </a:r>
            <a:r>
              <a:rPr lang="en-GB">
                <a:solidFill>
                  <a:schemeClr val="accent1"/>
                </a:solidFill>
              </a:rPr>
              <a:t>incentives</a:t>
            </a:r>
            <a:endParaRPr lang="en-GB" dirty="0">
              <a:solidFill>
                <a:schemeClr val="accent1"/>
              </a:solidFill>
            </a:endParaRPr>
          </a:p>
        </p:txBody>
      </p:sp>
      <p:sp>
        <p:nvSpPr>
          <p:cNvPr id="134" name="Text Placeholder 133">
            <a:extLst>
              <a:ext uri="{FF2B5EF4-FFF2-40B4-BE49-F238E27FC236}">
                <a16:creationId xmlns:a16="http://schemas.microsoft.com/office/drawing/2014/main" id="{C2906865-8138-413D-BF25-B76FD8067B43}"/>
              </a:ext>
            </a:extLst>
          </p:cNvPr>
          <p:cNvSpPr>
            <a:spLocks noGrp="1"/>
          </p:cNvSpPr>
          <p:nvPr>
            <p:ph type="body" sz="quarter" idx="77"/>
          </p:nvPr>
        </p:nvSpPr>
        <p:spPr>
          <a:xfrm>
            <a:off x="7318411" y="3393430"/>
            <a:ext cx="1423098" cy="1338908"/>
          </a:xfrm>
        </p:spPr>
        <p:txBody>
          <a:bodyPr/>
          <a:lstStyle/>
          <a:p>
            <a:r>
              <a:rPr lang="en-GB" dirty="0">
                <a:solidFill>
                  <a:schemeClr val="accent1"/>
                </a:solidFill>
              </a:rPr>
              <a:t>8</a:t>
            </a:r>
          </a:p>
          <a:p>
            <a:pPr lvl="1"/>
            <a:r>
              <a:rPr lang="en-GB" dirty="0">
                <a:solidFill>
                  <a:schemeClr val="accent1"/>
                </a:solidFill>
              </a:rPr>
              <a:t>Safe routes to parks and community amenities</a:t>
            </a:r>
          </a:p>
        </p:txBody>
      </p:sp>
      <p:sp>
        <p:nvSpPr>
          <p:cNvPr id="2" name="Date Placeholder 1">
            <a:extLst>
              <a:ext uri="{FF2B5EF4-FFF2-40B4-BE49-F238E27FC236}">
                <a16:creationId xmlns:a16="http://schemas.microsoft.com/office/drawing/2014/main" id="{9DE9BAE7-7564-4892-82D2-7C3C5594B156}"/>
              </a:ext>
            </a:extLst>
          </p:cNvPr>
          <p:cNvSpPr>
            <a:spLocks noGrp="1"/>
          </p:cNvSpPr>
          <p:nvPr>
            <p:ph type="dt" sz="half" idx="78"/>
          </p:nvPr>
        </p:nvSpPr>
        <p:spPr/>
        <p:txBody>
          <a:bodyPr/>
          <a:lstStyle/>
          <a:p>
            <a:fld id="{4A5F229E-BDC0-4923-BF4C-767739C63AE9}" type="datetime4">
              <a:rPr lang="en-GB" smtClean="0"/>
              <a:t>09 September 2018</a:t>
            </a:fld>
            <a:endParaRPr lang="en-GB" dirty="0"/>
          </a:p>
        </p:txBody>
      </p:sp>
      <p:sp>
        <p:nvSpPr>
          <p:cNvPr id="3" name="Footer Placeholder 2">
            <a:extLst>
              <a:ext uri="{FF2B5EF4-FFF2-40B4-BE49-F238E27FC236}">
                <a16:creationId xmlns:a16="http://schemas.microsoft.com/office/drawing/2014/main" id="{AB2CFADF-6AD2-431B-883E-DB82C510ADB1}"/>
              </a:ext>
            </a:extLst>
          </p:cNvPr>
          <p:cNvSpPr>
            <a:spLocks noGrp="1"/>
          </p:cNvSpPr>
          <p:nvPr>
            <p:ph type="ftr" sz="quarter" idx="79"/>
          </p:nvPr>
        </p:nvSpPr>
        <p:spPr/>
        <p:txBody>
          <a:bodyPr/>
          <a:lstStyle/>
          <a:p>
            <a:r>
              <a:rPr lang="en-GB" dirty="0"/>
              <a:t>Mott MacDonald | </a:t>
            </a:r>
            <a:r>
              <a:rPr lang="en-GB" dirty="0" err="1"/>
              <a:t>SafeStroll</a:t>
            </a:r>
            <a:r>
              <a:rPr lang="en-GB" dirty="0"/>
              <a:t> Presentation</a:t>
            </a:r>
          </a:p>
        </p:txBody>
      </p:sp>
      <p:sp>
        <p:nvSpPr>
          <p:cNvPr id="19" name="Text Placeholder 5">
            <a:extLst>
              <a:ext uri="{FF2B5EF4-FFF2-40B4-BE49-F238E27FC236}">
                <a16:creationId xmlns:a16="http://schemas.microsoft.com/office/drawing/2014/main" id="{738C8DAB-C6D3-43E6-B049-6831FC469FE8}"/>
              </a:ext>
            </a:extLst>
          </p:cNvPr>
          <p:cNvSpPr txBox="1">
            <a:spLocks/>
          </p:cNvSpPr>
          <p:nvPr/>
        </p:nvSpPr>
        <p:spPr>
          <a:xfrm>
            <a:off x="303080" y="726565"/>
            <a:ext cx="8353425" cy="230188"/>
          </a:xfrm>
          <a:prstGeom prst="rect">
            <a:avLst/>
          </a:prstGeom>
        </p:spPr>
        <p:txBody>
          <a:bodyPr/>
          <a:lstStyle>
            <a:lvl1pPr marL="0" indent="0" algn="l" defTabSz="685800" rtl="0" eaLnBrk="1" latinLnBrk="0" hangingPunct="1">
              <a:lnSpc>
                <a:spcPct val="90000"/>
              </a:lnSpc>
              <a:spcBef>
                <a:spcPts val="1200"/>
              </a:spcBef>
              <a:spcAft>
                <a:spcPts val="1200"/>
              </a:spcAft>
              <a:buClr>
                <a:schemeClr val="accent1"/>
              </a:buClr>
              <a:buFont typeface="Arial" panose="020B0604020202020204" pitchFamily="34" charset="0"/>
              <a:buNone/>
              <a:defRPr sz="1600" kern="1200">
                <a:solidFill>
                  <a:schemeClr val="accent1"/>
                </a:solidFill>
                <a:latin typeface="+mn-lt"/>
                <a:ea typeface="+mn-ea"/>
                <a:cs typeface="+mn-cs"/>
              </a:defRPr>
            </a:lvl1pPr>
            <a:lvl2pPr marL="0" indent="0" algn="l" defTabSz="685800" rtl="0" eaLnBrk="1" latinLnBrk="0" hangingPunct="1">
              <a:lnSpc>
                <a:spcPct val="90000"/>
              </a:lnSpc>
              <a:spcBef>
                <a:spcPts val="0"/>
              </a:spcBef>
              <a:spcAft>
                <a:spcPts val="600"/>
              </a:spcAft>
              <a:buClr>
                <a:schemeClr val="accent1"/>
              </a:buClr>
              <a:buFont typeface="Arial" panose="020B0604020202020204" pitchFamily="34" charset="0"/>
              <a:buNone/>
              <a:defRPr sz="1400" kern="1200">
                <a:solidFill>
                  <a:schemeClr val="tx1"/>
                </a:solidFill>
                <a:latin typeface="+mn-lt"/>
                <a:ea typeface="+mn-ea"/>
                <a:cs typeface="+mn-cs"/>
              </a:defRPr>
            </a:lvl2pPr>
            <a:lvl3pPr marL="165100" indent="-16510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3pPr>
            <a:lvl4pPr marL="363538" indent="-166688"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539750" indent="-166688"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5pPr>
            <a:lvl6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6pPr>
            <a:lvl7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7pPr>
            <a:lvl8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8pPr>
            <a:lvl9pPr marL="541338" indent="-17145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9pPr>
          </a:lstStyle>
          <a:p>
            <a:r>
              <a:rPr lang="en-US" dirty="0">
                <a:solidFill>
                  <a:schemeClr val="tx2"/>
                </a:solidFill>
              </a:rPr>
              <a:t>Capacity for Community Engagement + Data Sourcing</a:t>
            </a:r>
            <a:endParaRPr lang="en-GB" dirty="0">
              <a:solidFill>
                <a:schemeClr val="tx2"/>
              </a:solidFill>
            </a:endParaRPr>
          </a:p>
        </p:txBody>
      </p:sp>
    </p:spTree>
    <p:extLst>
      <p:ext uri="{BB962C8B-B14F-4D97-AF65-F5344CB8AC3E}">
        <p14:creationId xmlns:p14="http://schemas.microsoft.com/office/powerpoint/2010/main" val="22163616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50"/>
                                  </p:stCondLst>
                                  <p:childTnLst>
                                    <p:set>
                                      <p:cBhvr>
                                        <p:cTn id="11" dur="1" fill="hold">
                                          <p:stCondLst>
                                            <p:cond delay="0"/>
                                          </p:stCondLst>
                                        </p:cTn>
                                        <p:tgtEl>
                                          <p:spTgt spid="131"/>
                                        </p:tgtEl>
                                        <p:attrNameLst>
                                          <p:attrName>style.visibility</p:attrName>
                                        </p:attrNameLst>
                                      </p:cBhvr>
                                      <p:to>
                                        <p:strVal val="visible"/>
                                      </p:to>
                                    </p:set>
                                    <p:animEffect transition="in" filter="fade">
                                      <p:cBhvr>
                                        <p:cTn id="12" dur="500"/>
                                        <p:tgtEl>
                                          <p:spTgt spid="131"/>
                                        </p:tgtEl>
                                      </p:cBhvr>
                                    </p:animEffect>
                                    <p:anim calcmode="lin" valueType="num">
                                      <p:cBhvr>
                                        <p:cTn id="13" dur="500" fill="hold"/>
                                        <p:tgtEl>
                                          <p:spTgt spid="131"/>
                                        </p:tgtEl>
                                        <p:attrNameLst>
                                          <p:attrName>ppt_x</p:attrName>
                                        </p:attrNameLst>
                                      </p:cBhvr>
                                      <p:tavLst>
                                        <p:tav tm="0">
                                          <p:val>
                                            <p:strVal val="#ppt_x"/>
                                          </p:val>
                                        </p:tav>
                                        <p:tav tm="100000">
                                          <p:val>
                                            <p:strVal val="#ppt_x"/>
                                          </p:val>
                                        </p:tav>
                                      </p:tavLst>
                                    </p:anim>
                                    <p:anim calcmode="lin" valueType="num">
                                      <p:cBhvr>
                                        <p:cTn id="14" dur="500" fill="hold"/>
                                        <p:tgtEl>
                                          <p:spTgt spid="13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500"/>
                                  </p:stCondLst>
                                  <p:childTnLst>
                                    <p:set>
                                      <p:cBhvr>
                                        <p:cTn id="16" dur="1" fill="hold">
                                          <p:stCondLst>
                                            <p:cond delay="0"/>
                                          </p:stCondLst>
                                        </p:cTn>
                                        <p:tgtEl>
                                          <p:spTgt spid="128"/>
                                        </p:tgtEl>
                                        <p:attrNameLst>
                                          <p:attrName>style.visibility</p:attrName>
                                        </p:attrNameLst>
                                      </p:cBhvr>
                                      <p:to>
                                        <p:strVal val="visible"/>
                                      </p:to>
                                    </p:set>
                                    <p:animEffect transition="in" filter="fade">
                                      <p:cBhvr>
                                        <p:cTn id="17" dur="500"/>
                                        <p:tgtEl>
                                          <p:spTgt spid="128"/>
                                        </p:tgtEl>
                                      </p:cBhvr>
                                    </p:animEffect>
                                    <p:anim calcmode="lin" valueType="num">
                                      <p:cBhvr>
                                        <p:cTn id="18" dur="500" fill="hold"/>
                                        <p:tgtEl>
                                          <p:spTgt spid="128"/>
                                        </p:tgtEl>
                                        <p:attrNameLst>
                                          <p:attrName>ppt_x</p:attrName>
                                        </p:attrNameLst>
                                      </p:cBhvr>
                                      <p:tavLst>
                                        <p:tav tm="0">
                                          <p:val>
                                            <p:strVal val="#ppt_x"/>
                                          </p:val>
                                        </p:tav>
                                        <p:tav tm="100000">
                                          <p:val>
                                            <p:strVal val="#ppt_x"/>
                                          </p:val>
                                        </p:tav>
                                      </p:tavLst>
                                    </p:anim>
                                    <p:anim calcmode="lin" valueType="num">
                                      <p:cBhvr>
                                        <p:cTn id="19" dur="500" fill="hold"/>
                                        <p:tgtEl>
                                          <p:spTgt spid="12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750"/>
                                  </p:stCondLst>
                                  <p:childTnLst>
                                    <p:set>
                                      <p:cBhvr>
                                        <p:cTn id="21" dur="1" fill="hold">
                                          <p:stCondLst>
                                            <p:cond delay="0"/>
                                          </p:stCondLst>
                                        </p:cTn>
                                        <p:tgtEl>
                                          <p:spTgt spid="132"/>
                                        </p:tgtEl>
                                        <p:attrNameLst>
                                          <p:attrName>style.visibility</p:attrName>
                                        </p:attrNameLst>
                                      </p:cBhvr>
                                      <p:to>
                                        <p:strVal val="visible"/>
                                      </p:to>
                                    </p:set>
                                    <p:animEffect transition="in" filter="fade">
                                      <p:cBhvr>
                                        <p:cTn id="22" dur="500"/>
                                        <p:tgtEl>
                                          <p:spTgt spid="132"/>
                                        </p:tgtEl>
                                      </p:cBhvr>
                                    </p:animEffect>
                                    <p:anim calcmode="lin" valueType="num">
                                      <p:cBhvr>
                                        <p:cTn id="23" dur="500" fill="hold"/>
                                        <p:tgtEl>
                                          <p:spTgt spid="132"/>
                                        </p:tgtEl>
                                        <p:attrNameLst>
                                          <p:attrName>ppt_x</p:attrName>
                                        </p:attrNameLst>
                                      </p:cBhvr>
                                      <p:tavLst>
                                        <p:tav tm="0">
                                          <p:val>
                                            <p:strVal val="#ppt_x"/>
                                          </p:val>
                                        </p:tav>
                                        <p:tav tm="100000">
                                          <p:val>
                                            <p:strVal val="#ppt_x"/>
                                          </p:val>
                                        </p:tav>
                                      </p:tavLst>
                                    </p:anim>
                                    <p:anim calcmode="lin" valueType="num">
                                      <p:cBhvr>
                                        <p:cTn id="24" dur="500" fill="hold"/>
                                        <p:tgtEl>
                                          <p:spTgt spid="13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1000"/>
                                  </p:stCondLst>
                                  <p:childTnLst>
                                    <p:set>
                                      <p:cBhvr>
                                        <p:cTn id="26" dur="1" fill="hold">
                                          <p:stCondLst>
                                            <p:cond delay="0"/>
                                          </p:stCondLst>
                                        </p:cTn>
                                        <p:tgtEl>
                                          <p:spTgt spid="130"/>
                                        </p:tgtEl>
                                        <p:attrNameLst>
                                          <p:attrName>style.visibility</p:attrName>
                                        </p:attrNameLst>
                                      </p:cBhvr>
                                      <p:to>
                                        <p:strVal val="visible"/>
                                      </p:to>
                                    </p:set>
                                    <p:animEffect transition="in" filter="fade">
                                      <p:cBhvr>
                                        <p:cTn id="27" dur="500"/>
                                        <p:tgtEl>
                                          <p:spTgt spid="130"/>
                                        </p:tgtEl>
                                      </p:cBhvr>
                                    </p:animEffect>
                                    <p:anim calcmode="lin" valueType="num">
                                      <p:cBhvr>
                                        <p:cTn id="28" dur="500" fill="hold"/>
                                        <p:tgtEl>
                                          <p:spTgt spid="130"/>
                                        </p:tgtEl>
                                        <p:attrNameLst>
                                          <p:attrName>ppt_x</p:attrName>
                                        </p:attrNameLst>
                                      </p:cBhvr>
                                      <p:tavLst>
                                        <p:tav tm="0">
                                          <p:val>
                                            <p:strVal val="#ppt_x"/>
                                          </p:val>
                                        </p:tav>
                                        <p:tav tm="100000">
                                          <p:val>
                                            <p:strVal val="#ppt_x"/>
                                          </p:val>
                                        </p:tav>
                                      </p:tavLst>
                                    </p:anim>
                                    <p:anim calcmode="lin" valueType="num">
                                      <p:cBhvr>
                                        <p:cTn id="29" dur="500" fill="hold"/>
                                        <p:tgtEl>
                                          <p:spTgt spid="130"/>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1250"/>
                                  </p:stCondLst>
                                  <p:childTnLst>
                                    <p:set>
                                      <p:cBhvr>
                                        <p:cTn id="31" dur="1" fill="hold">
                                          <p:stCondLst>
                                            <p:cond delay="0"/>
                                          </p:stCondLst>
                                        </p:cTn>
                                        <p:tgtEl>
                                          <p:spTgt spid="133"/>
                                        </p:tgtEl>
                                        <p:attrNameLst>
                                          <p:attrName>style.visibility</p:attrName>
                                        </p:attrNameLst>
                                      </p:cBhvr>
                                      <p:to>
                                        <p:strVal val="visible"/>
                                      </p:to>
                                    </p:set>
                                    <p:animEffect transition="in" filter="fade">
                                      <p:cBhvr>
                                        <p:cTn id="32" dur="500"/>
                                        <p:tgtEl>
                                          <p:spTgt spid="133"/>
                                        </p:tgtEl>
                                      </p:cBhvr>
                                    </p:animEffect>
                                    <p:anim calcmode="lin" valueType="num">
                                      <p:cBhvr>
                                        <p:cTn id="33" dur="500" fill="hold"/>
                                        <p:tgtEl>
                                          <p:spTgt spid="133"/>
                                        </p:tgtEl>
                                        <p:attrNameLst>
                                          <p:attrName>ppt_x</p:attrName>
                                        </p:attrNameLst>
                                      </p:cBhvr>
                                      <p:tavLst>
                                        <p:tav tm="0">
                                          <p:val>
                                            <p:strVal val="#ppt_x"/>
                                          </p:val>
                                        </p:tav>
                                        <p:tav tm="100000">
                                          <p:val>
                                            <p:strVal val="#ppt_x"/>
                                          </p:val>
                                        </p:tav>
                                      </p:tavLst>
                                    </p:anim>
                                    <p:anim calcmode="lin" valueType="num">
                                      <p:cBhvr>
                                        <p:cTn id="34" dur="500" fill="hold"/>
                                        <p:tgtEl>
                                          <p:spTgt spid="133"/>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1500"/>
                                  </p:stCondLst>
                                  <p:childTnLst>
                                    <p:set>
                                      <p:cBhvr>
                                        <p:cTn id="36" dur="1" fill="hold">
                                          <p:stCondLst>
                                            <p:cond delay="0"/>
                                          </p:stCondLst>
                                        </p:cTn>
                                        <p:tgtEl>
                                          <p:spTgt spid="129"/>
                                        </p:tgtEl>
                                        <p:attrNameLst>
                                          <p:attrName>style.visibility</p:attrName>
                                        </p:attrNameLst>
                                      </p:cBhvr>
                                      <p:to>
                                        <p:strVal val="visible"/>
                                      </p:to>
                                    </p:set>
                                    <p:animEffect transition="in" filter="fade">
                                      <p:cBhvr>
                                        <p:cTn id="37" dur="500"/>
                                        <p:tgtEl>
                                          <p:spTgt spid="129"/>
                                        </p:tgtEl>
                                      </p:cBhvr>
                                    </p:animEffect>
                                    <p:anim calcmode="lin" valueType="num">
                                      <p:cBhvr>
                                        <p:cTn id="38" dur="500" fill="hold"/>
                                        <p:tgtEl>
                                          <p:spTgt spid="129"/>
                                        </p:tgtEl>
                                        <p:attrNameLst>
                                          <p:attrName>ppt_x</p:attrName>
                                        </p:attrNameLst>
                                      </p:cBhvr>
                                      <p:tavLst>
                                        <p:tav tm="0">
                                          <p:val>
                                            <p:strVal val="#ppt_x"/>
                                          </p:val>
                                        </p:tav>
                                        <p:tav tm="100000">
                                          <p:val>
                                            <p:strVal val="#ppt_x"/>
                                          </p:val>
                                        </p:tav>
                                      </p:tavLst>
                                    </p:anim>
                                    <p:anim calcmode="lin" valueType="num">
                                      <p:cBhvr>
                                        <p:cTn id="39" dur="500" fill="hold"/>
                                        <p:tgtEl>
                                          <p:spTgt spid="12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1750"/>
                                  </p:stCondLst>
                                  <p:childTnLst>
                                    <p:set>
                                      <p:cBhvr>
                                        <p:cTn id="41" dur="1" fill="hold">
                                          <p:stCondLst>
                                            <p:cond delay="0"/>
                                          </p:stCondLst>
                                        </p:cTn>
                                        <p:tgtEl>
                                          <p:spTgt spid="134"/>
                                        </p:tgtEl>
                                        <p:attrNameLst>
                                          <p:attrName>style.visibility</p:attrName>
                                        </p:attrNameLst>
                                      </p:cBhvr>
                                      <p:to>
                                        <p:strVal val="visible"/>
                                      </p:to>
                                    </p:set>
                                    <p:animEffect transition="in" filter="fade">
                                      <p:cBhvr>
                                        <p:cTn id="42" dur="500"/>
                                        <p:tgtEl>
                                          <p:spTgt spid="134"/>
                                        </p:tgtEl>
                                      </p:cBhvr>
                                    </p:animEffect>
                                    <p:anim calcmode="lin" valueType="num">
                                      <p:cBhvr>
                                        <p:cTn id="43" dur="500" fill="hold"/>
                                        <p:tgtEl>
                                          <p:spTgt spid="134"/>
                                        </p:tgtEl>
                                        <p:attrNameLst>
                                          <p:attrName>ppt_x</p:attrName>
                                        </p:attrNameLst>
                                      </p:cBhvr>
                                      <p:tavLst>
                                        <p:tav tm="0">
                                          <p:val>
                                            <p:strVal val="#ppt_x"/>
                                          </p:val>
                                        </p:tav>
                                        <p:tav tm="100000">
                                          <p:val>
                                            <p:strVal val="#ppt_x"/>
                                          </p:val>
                                        </p:tav>
                                      </p:tavLst>
                                    </p:anim>
                                    <p:anim calcmode="lin" valueType="num">
                                      <p:cBhvr>
                                        <p:cTn id="44" dur="500" fill="hold"/>
                                        <p:tgtEl>
                                          <p:spTgt spid="1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8" grpId="0"/>
      <p:bldP spid="129" grpId="0"/>
      <p:bldP spid="130" grpId="0"/>
      <p:bldP spid="131" grpId="0"/>
      <p:bldP spid="132" grpId="0"/>
      <p:bldP spid="133" grpId="0"/>
      <p:bldP spid="13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BD941A8-CA0C-4A36-87B3-67D0F46AC8FB}"/>
              </a:ext>
            </a:extLst>
          </p:cNvPr>
          <p:cNvSpPr>
            <a:spLocks noGrp="1"/>
          </p:cNvSpPr>
          <p:nvPr>
            <p:ph type="title"/>
          </p:nvPr>
        </p:nvSpPr>
        <p:spPr/>
        <p:txBody>
          <a:bodyPr/>
          <a:lstStyle/>
          <a:p>
            <a:r>
              <a:rPr lang="en-US" dirty="0" err="1"/>
              <a:t>SafeStroll</a:t>
            </a:r>
            <a:endParaRPr lang="en-GB" dirty="0"/>
          </a:p>
        </p:txBody>
      </p:sp>
      <p:sp>
        <p:nvSpPr>
          <p:cNvPr id="2" name="Date Placeholder 1">
            <a:extLst>
              <a:ext uri="{FF2B5EF4-FFF2-40B4-BE49-F238E27FC236}">
                <a16:creationId xmlns:a16="http://schemas.microsoft.com/office/drawing/2014/main" id="{FD6AB58A-B92B-4BAB-BDB9-C3EE356653CB}"/>
              </a:ext>
            </a:extLst>
          </p:cNvPr>
          <p:cNvSpPr>
            <a:spLocks noGrp="1"/>
          </p:cNvSpPr>
          <p:nvPr>
            <p:ph type="dt" sz="half" idx="10"/>
          </p:nvPr>
        </p:nvSpPr>
        <p:spPr/>
        <p:txBody>
          <a:bodyPr/>
          <a:lstStyle/>
          <a:p>
            <a:fld id="{7BDCB776-C4C0-4AB1-9657-3E37B9230BF9}" type="datetime4">
              <a:rPr lang="en-GB" smtClean="0"/>
              <a:t>09 September 2018</a:t>
            </a:fld>
            <a:endParaRPr lang="en-GB" dirty="0"/>
          </a:p>
        </p:txBody>
      </p:sp>
      <p:sp>
        <p:nvSpPr>
          <p:cNvPr id="3" name="Footer Placeholder 2"/>
          <p:cNvSpPr>
            <a:spLocks noGrp="1"/>
          </p:cNvSpPr>
          <p:nvPr>
            <p:ph type="ftr" sz="quarter" idx="11"/>
          </p:nvPr>
        </p:nvSpPr>
        <p:spPr/>
        <p:txBody>
          <a:bodyPr/>
          <a:lstStyle/>
          <a:p>
            <a:r>
              <a:rPr lang="en-GB"/>
              <a:t>Mott MacDonald | </a:t>
            </a:r>
            <a:r>
              <a:rPr lang="en-GB" dirty="0" err="1"/>
              <a:t>SafeStroll</a:t>
            </a:r>
            <a:r>
              <a:rPr lang="en-GB" dirty="0"/>
              <a:t> </a:t>
            </a:r>
            <a:r>
              <a:rPr lang="en-GB"/>
              <a:t>Presentation</a:t>
            </a:r>
            <a:endParaRPr lang="en-GB" dirty="0"/>
          </a:p>
        </p:txBody>
      </p:sp>
      <p:sp>
        <p:nvSpPr>
          <p:cNvPr id="6" name="Slide Number Placeholder 5">
            <a:extLst>
              <a:ext uri="{FF2B5EF4-FFF2-40B4-BE49-F238E27FC236}">
                <a16:creationId xmlns:a16="http://schemas.microsoft.com/office/drawing/2014/main" id="{D8D2AB9F-93D6-4664-B834-1CBA3935A78B}"/>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15</a:t>
            </a:fld>
            <a:endParaRPr lang="en-GB" dirty="0">
              <a:solidFill>
                <a:prstClr val="black"/>
              </a:solidFill>
            </a:endParaRPr>
          </a:p>
        </p:txBody>
      </p:sp>
      <p:sp>
        <p:nvSpPr>
          <p:cNvPr id="11" name="Text Placeholder 10">
            <a:extLst>
              <a:ext uri="{FF2B5EF4-FFF2-40B4-BE49-F238E27FC236}">
                <a16:creationId xmlns:a16="http://schemas.microsoft.com/office/drawing/2014/main" id="{7AFD3BB0-5B43-43E5-9E3A-8520A62D5012}"/>
              </a:ext>
            </a:extLst>
          </p:cNvPr>
          <p:cNvSpPr>
            <a:spLocks noGrp="1"/>
          </p:cNvSpPr>
          <p:nvPr>
            <p:ph type="body" sz="quarter" idx="14"/>
          </p:nvPr>
        </p:nvSpPr>
        <p:spPr>
          <a:xfrm>
            <a:off x="395288" y="803084"/>
            <a:ext cx="8353425" cy="230188"/>
          </a:xfrm>
        </p:spPr>
        <p:txBody>
          <a:bodyPr/>
          <a:lstStyle/>
          <a:p>
            <a:r>
              <a:rPr lang="en-US" dirty="0"/>
              <a:t>Improving outcomes for all</a:t>
            </a:r>
            <a:endParaRPr lang="en-GB" dirty="0"/>
          </a:p>
        </p:txBody>
      </p:sp>
      <p:sp>
        <p:nvSpPr>
          <p:cNvPr id="5" name="Text Placeholder 5"/>
          <p:cNvSpPr txBox="1">
            <a:spLocks/>
          </p:cNvSpPr>
          <p:nvPr/>
        </p:nvSpPr>
        <p:spPr>
          <a:xfrm>
            <a:off x="395288" y="1379633"/>
            <a:ext cx="720000" cy="720000"/>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GB" sz="5400" dirty="0">
                <a:solidFill>
                  <a:srgbClr val="E95A1A"/>
                </a:solidFill>
              </a:rPr>
              <a:t>1</a:t>
            </a:r>
          </a:p>
        </p:txBody>
      </p:sp>
      <p:graphicFrame>
        <p:nvGraphicFramePr>
          <p:cNvPr id="9" name="Table 8"/>
          <p:cNvGraphicFramePr>
            <a:graphicFrameLocks noGrp="1"/>
          </p:cNvGraphicFramePr>
          <p:nvPr>
            <p:extLst>
              <p:ext uri="{D42A27DB-BD31-4B8C-83A1-F6EECF244321}">
                <p14:modId xmlns:p14="http://schemas.microsoft.com/office/powerpoint/2010/main" val="2101319958"/>
              </p:ext>
            </p:extLst>
          </p:nvPr>
        </p:nvGraphicFramePr>
        <p:xfrm>
          <a:off x="395287" y="2178041"/>
          <a:ext cx="1808085" cy="2715696"/>
        </p:xfrm>
        <a:graphic>
          <a:graphicData uri="http://schemas.openxmlformats.org/drawingml/2006/table">
            <a:tbl>
              <a:tblPr>
                <a:tableStyleId>{2D5ABB26-0587-4C30-8999-92F81FD0307C}</a:tableStyleId>
              </a:tblPr>
              <a:tblGrid>
                <a:gridCol w="1808085">
                  <a:extLst>
                    <a:ext uri="{9D8B030D-6E8A-4147-A177-3AD203B41FA5}">
                      <a16:colId xmlns:a16="http://schemas.microsoft.com/office/drawing/2014/main" val="20000"/>
                    </a:ext>
                  </a:extLst>
                </a:gridCol>
              </a:tblGrid>
              <a:tr h="496910">
                <a:tc>
                  <a:txBody>
                    <a:bodyPr/>
                    <a:lstStyle/>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1" baseline="0" dirty="0">
                          <a:solidFill>
                            <a:srgbClr val="E95A1A"/>
                          </a:solidFill>
                        </a:rPr>
                        <a:t>Parents</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0" baseline="0" dirty="0">
                          <a:solidFill>
                            <a:schemeClr val="tx1"/>
                          </a:solidFill>
                        </a:rPr>
                        <a:t>Education</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0" baseline="0" dirty="0">
                          <a:solidFill>
                            <a:schemeClr val="tx1"/>
                          </a:solidFill>
                        </a:rPr>
                        <a:t>Networking</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0" baseline="0" dirty="0">
                          <a:solidFill>
                            <a:schemeClr val="tx1"/>
                          </a:solidFill>
                        </a:rPr>
                        <a:t>Decision-making</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0" baseline="0" dirty="0">
                          <a:solidFill>
                            <a:schemeClr val="tx1"/>
                          </a:solidFill>
                        </a:rPr>
                        <a:t>Comfort + assurance</a:t>
                      </a:r>
                    </a:p>
                  </a:txBody>
                  <a:tcPr marL="0" marR="0" marT="72000" marB="216000">
                    <a:lnL>
                      <a:noFill/>
                    </a:lnL>
                    <a:lnR w="28575" cap="flat" cmpd="sng" algn="ctr">
                      <a:noFill/>
                      <a:prstDash val="solid"/>
                      <a:round/>
                      <a:headEnd type="none" w="med" len="med"/>
                      <a:tailEnd type="none" w="med" len="med"/>
                    </a:lnR>
                    <a:lnT>
                      <a:noFill/>
                    </a:lnT>
                    <a:lnB w="190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0">
                <a:tc>
                  <a:txBody>
                    <a:bodyPr/>
                    <a:lstStyle/>
                    <a:p>
                      <a:pPr marL="0" marR="0" lvl="0" indent="0" algn="ctr" defTabSz="914400" rtl="0" eaLnBrk="1" fontAlgn="auto" latinLnBrk="0" hangingPunct="1">
                        <a:lnSpc>
                          <a:spcPct val="90000"/>
                        </a:lnSpc>
                        <a:spcBef>
                          <a:spcPts val="1000"/>
                        </a:spcBef>
                        <a:spcAft>
                          <a:spcPts val="0"/>
                        </a:spcAft>
                        <a:buClr>
                          <a:srgbClr val="31B7BC"/>
                        </a:buClr>
                        <a:buSzTx/>
                        <a:buFont typeface="Arial"/>
                        <a:buNone/>
                        <a:tabLst/>
                        <a:defRPr/>
                      </a:pPr>
                      <a:endParaRPr lang="en-US" sz="1600" dirty="0">
                        <a:solidFill>
                          <a:srgbClr val="000000"/>
                        </a:solidFill>
                      </a:endParaRPr>
                    </a:p>
                  </a:txBody>
                  <a:tcPr marL="0" marR="0" marT="72000" marB="216000">
                    <a:lnL>
                      <a:noFill/>
                    </a:lnL>
                    <a:lnR>
                      <a:noFill/>
                    </a:lnR>
                    <a:lnT w="19050" cap="flat" cmpd="sng" algn="ctr">
                      <a:solidFill>
                        <a:schemeClr val="accent2"/>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sp>
        <p:nvSpPr>
          <p:cNvPr id="15" name="Text Placeholder 5"/>
          <p:cNvSpPr txBox="1">
            <a:spLocks/>
          </p:cNvSpPr>
          <p:nvPr/>
        </p:nvSpPr>
        <p:spPr>
          <a:xfrm>
            <a:off x="2452662" y="1379633"/>
            <a:ext cx="720000" cy="720000"/>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GB" sz="5400" dirty="0">
                <a:solidFill>
                  <a:srgbClr val="E95A1A"/>
                </a:solidFill>
              </a:rPr>
              <a:t>2</a:t>
            </a:r>
          </a:p>
        </p:txBody>
      </p:sp>
      <p:sp>
        <p:nvSpPr>
          <p:cNvPr id="17" name="Text Placeholder 5"/>
          <p:cNvSpPr txBox="1">
            <a:spLocks/>
          </p:cNvSpPr>
          <p:nvPr/>
        </p:nvSpPr>
        <p:spPr>
          <a:xfrm>
            <a:off x="4503552" y="1379633"/>
            <a:ext cx="720000" cy="720000"/>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GB" sz="5400" dirty="0">
                <a:solidFill>
                  <a:srgbClr val="E95A1A"/>
                </a:solidFill>
              </a:rPr>
              <a:t>3</a:t>
            </a:r>
          </a:p>
        </p:txBody>
      </p:sp>
      <p:sp>
        <p:nvSpPr>
          <p:cNvPr id="19" name="Rectangle 18"/>
          <p:cNvSpPr/>
          <p:nvPr/>
        </p:nvSpPr>
        <p:spPr>
          <a:xfrm>
            <a:off x="6959907" y="2263691"/>
            <a:ext cx="1870862" cy="830997"/>
          </a:xfrm>
          <a:prstGeom prst="rect">
            <a:avLst/>
          </a:prstGeom>
        </p:spPr>
        <p:txBody>
          <a:bodyPr wrap="square" lIns="0" tIns="0" rIns="0" bIns="0">
            <a:spAutoFit/>
          </a:bodyPr>
          <a:lstStyle/>
          <a:p>
            <a:r>
              <a:rPr lang="en-GB" dirty="0"/>
              <a:t>With </a:t>
            </a:r>
            <a:r>
              <a:rPr lang="en-GB" dirty="0" err="1"/>
              <a:t>SafeStroll</a:t>
            </a:r>
            <a:r>
              <a:rPr lang="en-GB" dirty="0"/>
              <a:t>, parents, children and the City can work together to improve safety. And fast.</a:t>
            </a:r>
          </a:p>
        </p:txBody>
      </p:sp>
      <p:graphicFrame>
        <p:nvGraphicFramePr>
          <p:cNvPr id="21" name="Table 20">
            <a:extLst>
              <a:ext uri="{FF2B5EF4-FFF2-40B4-BE49-F238E27FC236}">
                <a16:creationId xmlns:a16="http://schemas.microsoft.com/office/drawing/2014/main" id="{1D0BABC4-EE98-413F-9426-0412B0136AA7}"/>
              </a:ext>
            </a:extLst>
          </p:cNvPr>
          <p:cNvGraphicFramePr>
            <a:graphicFrameLocks noGrp="1"/>
          </p:cNvGraphicFramePr>
          <p:nvPr>
            <p:extLst>
              <p:ext uri="{D42A27DB-BD31-4B8C-83A1-F6EECF244321}">
                <p14:modId xmlns:p14="http://schemas.microsoft.com/office/powerpoint/2010/main" val="3632653386"/>
              </p:ext>
            </p:extLst>
          </p:nvPr>
        </p:nvGraphicFramePr>
        <p:xfrm>
          <a:off x="2446176" y="2178041"/>
          <a:ext cx="1912919" cy="2715696"/>
        </p:xfrm>
        <a:graphic>
          <a:graphicData uri="http://schemas.openxmlformats.org/drawingml/2006/table">
            <a:tbl>
              <a:tblPr>
                <a:tableStyleId>{2D5ABB26-0587-4C30-8999-92F81FD0307C}</a:tableStyleId>
              </a:tblPr>
              <a:tblGrid>
                <a:gridCol w="1912919">
                  <a:extLst>
                    <a:ext uri="{9D8B030D-6E8A-4147-A177-3AD203B41FA5}">
                      <a16:colId xmlns:a16="http://schemas.microsoft.com/office/drawing/2014/main" val="20000"/>
                    </a:ext>
                  </a:extLst>
                </a:gridCol>
              </a:tblGrid>
              <a:tr h="611580">
                <a:tc>
                  <a:txBody>
                    <a:bodyPr/>
                    <a:lstStyle/>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1" baseline="0" dirty="0">
                          <a:solidFill>
                            <a:srgbClr val="E95A1A"/>
                          </a:solidFill>
                        </a:rPr>
                        <a:t>Children</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0" baseline="0" dirty="0">
                          <a:solidFill>
                            <a:schemeClr val="tx1"/>
                          </a:solidFill>
                        </a:rPr>
                        <a:t>Engage + socialize</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0" baseline="0" dirty="0">
                          <a:solidFill>
                            <a:schemeClr val="tx1"/>
                          </a:solidFill>
                        </a:rPr>
                        <a:t>Learning</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0" baseline="0" dirty="0">
                          <a:solidFill>
                            <a:schemeClr val="tx1"/>
                          </a:solidFill>
                        </a:rPr>
                        <a:t>Kids being kids!</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0" baseline="0" dirty="0">
                          <a:solidFill>
                            <a:schemeClr val="tx1"/>
                          </a:solidFill>
                        </a:rPr>
                        <a:t>User-friendly</a:t>
                      </a:r>
                    </a:p>
                  </a:txBody>
                  <a:tcPr marL="0" marR="0" marT="72000" marB="216000">
                    <a:lnL>
                      <a:noFill/>
                    </a:lnL>
                    <a:lnR w="28575" cap="flat" cmpd="sng" algn="ctr">
                      <a:noFill/>
                      <a:prstDash val="solid"/>
                      <a:round/>
                      <a:headEnd type="none" w="med" len="med"/>
                      <a:tailEnd type="none" w="med" len="med"/>
                    </a:lnR>
                    <a:lnT>
                      <a:noFill/>
                    </a:lnT>
                    <a:lnB w="190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0">
                <a:tc>
                  <a:txBody>
                    <a:bodyPr/>
                    <a:lstStyle/>
                    <a:p>
                      <a:pPr marL="0" marR="0" lvl="0" indent="0" algn="ctr" defTabSz="914400" rtl="0" eaLnBrk="1" fontAlgn="auto" latinLnBrk="0" hangingPunct="1">
                        <a:lnSpc>
                          <a:spcPct val="90000"/>
                        </a:lnSpc>
                        <a:spcBef>
                          <a:spcPts val="1000"/>
                        </a:spcBef>
                        <a:spcAft>
                          <a:spcPts val="0"/>
                        </a:spcAft>
                        <a:buClr>
                          <a:srgbClr val="31B7BC"/>
                        </a:buClr>
                        <a:buSzTx/>
                        <a:buFont typeface="Arial"/>
                        <a:buNone/>
                        <a:tabLst/>
                        <a:defRPr/>
                      </a:pPr>
                      <a:endParaRPr lang="en-US" sz="1600" dirty="0">
                        <a:solidFill>
                          <a:srgbClr val="000000"/>
                        </a:solidFill>
                      </a:endParaRPr>
                    </a:p>
                  </a:txBody>
                  <a:tcPr marL="0" marR="0" marT="72000" marB="216000">
                    <a:lnL>
                      <a:noFill/>
                    </a:lnL>
                    <a:lnR>
                      <a:noFill/>
                    </a:lnR>
                    <a:lnT w="19050" cap="flat" cmpd="sng" algn="ctr">
                      <a:solidFill>
                        <a:schemeClr val="accent2"/>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graphicFrame>
        <p:nvGraphicFramePr>
          <p:cNvPr id="22" name="Table 21">
            <a:extLst>
              <a:ext uri="{FF2B5EF4-FFF2-40B4-BE49-F238E27FC236}">
                <a16:creationId xmlns:a16="http://schemas.microsoft.com/office/drawing/2014/main" id="{D7CA5BBD-1389-4A7C-BD85-F13783E6714C}"/>
              </a:ext>
            </a:extLst>
          </p:cNvPr>
          <p:cNvGraphicFramePr>
            <a:graphicFrameLocks noGrp="1"/>
          </p:cNvGraphicFramePr>
          <p:nvPr>
            <p:extLst>
              <p:ext uri="{D42A27DB-BD31-4B8C-83A1-F6EECF244321}">
                <p14:modId xmlns:p14="http://schemas.microsoft.com/office/powerpoint/2010/main" val="2270482501"/>
              </p:ext>
            </p:extLst>
          </p:nvPr>
        </p:nvGraphicFramePr>
        <p:xfrm>
          <a:off x="4497066" y="2178041"/>
          <a:ext cx="2002885" cy="2715696"/>
        </p:xfrm>
        <a:graphic>
          <a:graphicData uri="http://schemas.openxmlformats.org/drawingml/2006/table">
            <a:tbl>
              <a:tblPr>
                <a:tableStyleId>{2D5ABB26-0587-4C30-8999-92F81FD0307C}</a:tableStyleId>
              </a:tblPr>
              <a:tblGrid>
                <a:gridCol w="2002885">
                  <a:extLst>
                    <a:ext uri="{9D8B030D-6E8A-4147-A177-3AD203B41FA5}">
                      <a16:colId xmlns:a16="http://schemas.microsoft.com/office/drawing/2014/main" val="20000"/>
                    </a:ext>
                  </a:extLst>
                </a:gridCol>
              </a:tblGrid>
              <a:tr h="554245">
                <a:tc>
                  <a:txBody>
                    <a:bodyPr/>
                    <a:lstStyle/>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1" baseline="0" dirty="0">
                          <a:solidFill>
                            <a:srgbClr val="E95A1A"/>
                          </a:solidFill>
                        </a:rPr>
                        <a:t>City Staff, Decision-Makers</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0" baseline="0" dirty="0">
                          <a:solidFill>
                            <a:schemeClr val="tx1"/>
                          </a:solidFill>
                        </a:rPr>
                        <a:t>Streamlined planning</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0" baseline="0" dirty="0">
                          <a:solidFill>
                            <a:schemeClr val="tx1"/>
                          </a:solidFill>
                        </a:rPr>
                        <a:t>Prioritized improvements</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r>
                        <a:rPr lang="en-GB" sz="1400" b="0" baseline="0" dirty="0">
                          <a:solidFill>
                            <a:schemeClr val="tx1"/>
                          </a:solidFill>
                        </a:rPr>
                        <a:t>Crowd-sourced data</a:t>
                      </a:r>
                    </a:p>
                    <a:p>
                      <a:pPr marL="0" marR="0" lvl="0" indent="0" algn="l" defTabSz="914378" rtl="0" eaLnBrk="1" fontAlgn="auto" latinLnBrk="0" hangingPunct="1">
                        <a:lnSpc>
                          <a:spcPct val="100000"/>
                        </a:lnSpc>
                        <a:spcBef>
                          <a:spcPts val="0"/>
                        </a:spcBef>
                        <a:spcAft>
                          <a:spcPts val="0"/>
                        </a:spcAft>
                        <a:buClr>
                          <a:srgbClr val="31B7BC"/>
                        </a:buClr>
                        <a:buSzTx/>
                        <a:buFontTx/>
                        <a:buNone/>
                        <a:tabLst/>
                        <a:defRPr/>
                      </a:pPr>
                      <a:endParaRPr lang="en-GB" sz="1400" b="0" baseline="0" dirty="0">
                        <a:solidFill>
                          <a:schemeClr val="tx1"/>
                        </a:solidFill>
                      </a:endParaRPr>
                    </a:p>
                  </a:txBody>
                  <a:tcPr marL="0" marR="0" marT="72000" marB="216000">
                    <a:lnL>
                      <a:noFill/>
                    </a:lnL>
                    <a:lnR w="28575" cap="flat" cmpd="sng" algn="ctr">
                      <a:noFill/>
                      <a:prstDash val="solid"/>
                      <a:round/>
                      <a:headEnd type="none" w="med" len="med"/>
                      <a:tailEnd type="none" w="med" len="med"/>
                    </a:lnR>
                    <a:lnT>
                      <a:noFill/>
                    </a:lnT>
                    <a:lnB w="190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0">
                <a:tc>
                  <a:txBody>
                    <a:bodyPr/>
                    <a:lstStyle/>
                    <a:p>
                      <a:pPr marL="0" marR="0" lvl="0" indent="0" algn="ctr" defTabSz="914400" rtl="0" eaLnBrk="1" fontAlgn="auto" latinLnBrk="0" hangingPunct="1">
                        <a:lnSpc>
                          <a:spcPct val="90000"/>
                        </a:lnSpc>
                        <a:spcBef>
                          <a:spcPts val="1000"/>
                        </a:spcBef>
                        <a:spcAft>
                          <a:spcPts val="0"/>
                        </a:spcAft>
                        <a:buClr>
                          <a:srgbClr val="31B7BC"/>
                        </a:buClr>
                        <a:buSzTx/>
                        <a:buFont typeface="Arial"/>
                        <a:buNone/>
                        <a:tabLst/>
                        <a:defRPr/>
                      </a:pPr>
                      <a:endParaRPr lang="en-US" sz="1600" dirty="0">
                        <a:solidFill>
                          <a:srgbClr val="000000"/>
                        </a:solidFill>
                      </a:endParaRPr>
                    </a:p>
                  </a:txBody>
                  <a:tcPr marL="0" marR="0" marT="72000" marB="216000">
                    <a:lnL>
                      <a:noFill/>
                    </a:lnL>
                    <a:lnR>
                      <a:noFill/>
                    </a:lnR>
                    <a:lnT w="19050" cap="flat" cmpd="sng" algn="ctr">
                      <a:solidFill>
                        <a:schemeClr val="accent2"/>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4051940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5" grpId="0"/>
      <p:bldP spid="17" grpId="0"/>
      <p:bldP spid="1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0562B413-D44E-4C10-A721-97B4083BAB89}"/>
              </a:ext>
            </a:extLst>
          </p:cNvPr>
          <p:cNvSpPr>
            <a:spLocks noGrp="1"/>
          </p:cNvSpPr>
          <p:nvPr>
            <p:ph type="title"/>
          </p:nvPr>
        </p:nvSpPr>
        <p:spPr/>
        <p:txBody>
          <a:bodyPr/>
          <a:lstStyle/>
          <a:p>
            <a:r>
              <a:rPr lang="en-US" dirty="0" err="1"/>
              <a:t>SafeStroll</a:t>
            </a:r>
            <a:r>
              <a:rPr lang="en-US" dirty="0"/>
              <a:t>: The big picture</a:t>
            </a:r>
            <a:endParaRPr lang="en-GB" dirty="0"/>
          </a:p>
        </p:txBody>
      </p:sp>
      <p:sp>
        <p:nvSpPr>
          <p:cNvPr id="2" name="Date Placeholder 1">
            <a:extLst>
              <a:ext uri="{FF2B5EF4-FFF2-40B4-BE49-F238E27FC236}">
                <a16:creationId xmlns:a16="http://schemas.microsoft.com/office/drawing/2014/main" id="{0DF78AAE-B0E4-4684-BA75-61BC45D029EA}"/>
              </a:ext>
            </a:extLst>
          </p:cNvPr>
          <p:cNvSpPr>
            <a:spLocks noGrp="1"/>
          </p:cNvSpPr>
          <p:nvPr>
            <p:ph type="dt" sz="half" idx="10"/>
          </p:nvPr>
        </p:nvSpPr>
        <p:spPr/>
        <p:txBody>
          <a:bodyPr/>
          <a:lstStyle/>
          <a:p>
            <a:fld id="{AF2F7460-F442-4449-8E86-1E47B401C023}" type="datetime4">
              <a:rPr lang="en-GB" smtClean="0"/>
              <a:t>09 September 2018</a:t>
            </a:fld>
            <a:endParaRPr lang="en-GB" dirty="0"/>
          </a:p>
        </p:txBody>
      </p:sp>
      <p:sp>
        <p:nvSpPr>
          <p:cNvPr id="3" name="Footer Placeholder 2"/>
          <p:cNvSpPr>
            <a:spLocks noGrp="1"/>
          </p:cNvSpPr>
          <p:nvPr>
            <p:ph type="ftr" sz="quarter" idx="11"/>
          </p:nvPr>
        </p:nvSpPr>
        <p:spPr/>
        <p:txBody>
          <a:bodyPr/>
          <a:lstStyle/>
          <a:p>
            <a:r>
              <a:rPr lang="en-GB" dirty="0"/>
              <a:t>Mott MacDonald | </a:t>
            </a:r>
            <a:r>
              <a:rPr lang="en-GB" dirty="0" err="1"/>
              <a:t>SafeStroll</a:t>
            </a:r>
            <a:r>
              <a:rPr lang="en-GB" dirty="0"/>
              <a:t> Presentation</a:t>
            </a:r>
          </a:p>
        </p:txBody>
      </p:sp>
      <p:sp>
        <p:nvSpPr>
          <p:cNvPr id="9" name="Text Placeholder 8">
            <a:extLst>
              <a:ext uri="{FF2B5EF4-FFF2-40B4-BE49-F238E27FC236}">
                <a16:creationId xmlns:a16="http://schemas.microsoft.com/office/drawing/2014/main" id="{6259E8FC-E47F-46A9-8414-D0B451E9F7AF}"/>
              </a:ext>
            </a:extLst>
          </p:cNvPr>
          <p:cNvSpPr>
            <a:spLocks noGrp="1"/>
          </p:cNvSpPr>
          <p:nvPr>
            <p:ph type="body" sz="quarter" idx="14"/>
          </p:nvPr>
        </p:nvSpPr>
        <p:spPr/>
        <p:txBody>
          <a:bodyPr/>
          <a:lstStyle/>
          <a:p>
            <a:r>
              <a:rPr lang="en-US" dirty="0"/>
              <a:t>For City Engineers + Planners, Parents, Students, and General Public</a:t>
            </a:r>
            <a:endParaRPr lang="en-GB" dirty="0"/>
          </a:p>
        </p:txBody>
      </p:sp>
      <p:sp>
        <p:nvSpPr>
          <p:cNvPr id="29" name="Rectangle 28"/>
          <p:cNvSpPr/>
          <p:nvPr/>
        </p:nvSpPr>
        <p:spPr>
          <a:xfrm>
            <a:off x="395289" y="1419225"/>
            <a:ext cx="1462283" cy="3168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t" anchorCtr="0"/>
          <a:lstStyle/>
          <a:p>
            <a:pPr>
              <a:spcAft>
                <a:spcPts val="1000"/>
              </a:spcAft>
            </a:pPr>
            <a:r>
              <a:rPr lang="en-GB" sz="4400" dirty="0">
                <a:solidFill>
                  <a:schemeClr val="bg1"/>
                </a:solidFill>
              </a:rPr>
              <a:t>1</a:t>
            </a:r>
          </a:p>
          <a:p>
            <a:pPr>
              <a:spcAft>
                <a:spcPts val="1000"/>
              </a:spcAft>
            </a:pPr>
            <a:r>
              <a:rPr lang="en-GB" sz="1100" b="1" dirty="0">
                <a:solidFill>
                  <a:schemeClr val="bg1"/>
                </a:solidFill>
              </a:rPr>
              <a:t>INNOVATION</a:t>
            </a:r>
          </a:p>
          <a:p>
            <a:pPr>
              <a:spcAft>
                <a:spcPts val="1000"/>
              </a:spcAft>
            </a:pPr>
            <a:r>
              <a:rPr lang="en-GB" sz="1000" dirty="0">
                <a:solidFill>
                  <a:schemeClr val="bg1"/>
                </a:solidFill>
              </a:rPr>
              <a:t>Efficient development of School Active Travel Planning programs</a:t>
            </a:r>
          </a:p>
          <a:p>
            <a:pPr>
              <a:spcAft>
                <a:spcPts val="1000"/>
              </a:spcAft>
            </a:pPr>
            <a:r>
              <a:rPr lang="en-GB" sz="1000" dirty="0">
                <a:solidFill>
                  <a:schemeClr val="bg1"/>
                </a:solidFill>
              </a:rPr>
              <a:t>Integrated parameters + factors in one to broaden smart transport choices</a:t>
            </a:r>
          </a:p>
        </p:txBody>
      </p:sp>
      <p:sp>
        <p:nvSpPr>
          <p:cNvPr id="30" name="Rectangle 29"/>
          <p:cNvSpPr/>
          <p:nvPr/>
        </p:nvSpPr>
        <p:spPr>
          <a:xfrm>
            <a:off x="2118074" y="1419225"/>
            <a:ext cx="1462283" cy="3168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t" anchorCtr="0"/>
          <a:lstStyle/>
          <a:p>
            <a:pPr>
              <a:spcAft>
                <a:spcPts val="1000"/>
              </a:spcAft>
            </a:pPr>
            <a:r>
              <a:rPr lang="en-GB" sz="4400" dirty="0">
                <a:solidFill>
                  <a:schemeClr val="bg1"/>
                </a:solidFill>
              </a:rPr>
              <a:t>2</a:t>
            </a:r>
          </a:p>
          <a:p>
            <a:pPr lvl="0">
              <a:spcAft>
                <a:spcPts val="1000"/>
              </a:spcAft>
            </a:pPr>
            <a:r>
              <a:rPr lang="en-GB" sz="1100" b="1" dirty="0">
                <a:solidFill>
                  <a:srgbClr val="FFFFFF"/>
                </a:solidFill>
              </a:rPr>
              <a:t>FEASIBILITY</a:t>
            </a:r>
          </a:p>
          <a:p>
            <a:pPr lvl="0">
              <a:spcAft>
                <a:spcPts val="1000"/>
              </a:spcAft>
            </a:pPr>
            <a:r>
              <a:rPr lang="en-US" sz="1100" dirty="0">
                <a:solidFill>
                  <a:srgbClr val="FFFFFF"/>
                </a:solidFill>
              </a:rPr>
              <a:t>A one time investment to streamline School Active Travel School Planning</a:t>
            </a:r>
          </a:p>
          <a:p>
            <a:pPr lvl="0">
              <a:spcAft>
                <a:spcPts val="1000"/>
              </a:spcAft>
            </a:pPr>
            <a:r>
              <a:rPr lang="en-US" sz="1100" dirty="0">
                <a:solidFill>
                  <a:srgbClr val="FFFFFF"/>
                </a:solidFill>
              </a:rPr>
              <a:t>Consolidate existing data</a:t>
            </a:r>
          </a:p>
          <a:p>
            <a:pPr lvl="0">
              <a:spcAft>
                <a:spcPts val="1000"/>
              </a:spcAft>
            </a:pPr>
            <a:r>
              <a:rPr lang="en-US" sz="1100" dirty="0">
                <a:solidFill>
                  <a:srgbClr val="FFFFFF"/>
                </a:solidFill>
              </a:rPr>
              <a:t>Improve results</a:t>
            </a:r>
            <a:endParaRPr lang="en-GB" sz="1100" dirty="0">
              <a:solidFill>
                <a:srgbClr val="FFFFFF"/>
              </a:solidFill>
            </a:endParaRPr>
          </a:p>
        </p:txBody>
      </p:sp>
      <p:sp>
        <p:nvSpPr>
          <p:cNvPr id="31" name="Rectangle 30"/>
          <p:cNvSpPr/>
          <p:nvPr/>
        </p:nvSpPr>
        <p:spPr>
          <a:xfrm>
            <a:off x="3840859" y="1419225"/>
            <a:ext cx="1462283" cy="31686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t" anchorCtr="0"/>
          <a:lstStyle/>
          <a:p>
            <a:pPr>
              <a:spcAft>
                <a:spcPts val="1000"/>
              </a:spcAft>
            </a:pPr>
            <a:r>
              <a:rPr lang="en-GB" sz="4400" dirty="0">
                <a:solidFill>
                  <a:schemeClr val="bg1"/>
                </a:solidFill>
              </a:rPr>
              <a:t>3</a:t>
            </a:r>
          </a:p>
          <a:p>
            <a:pPr lvl="0">
              <a:spcAft>
                <a:spcPts val="1000"/>
              </a:spcAft>
            </a:pPr>
            <a:r>
              <a:rPr lang="en-GB" sz="1100" b="1" dirty="0">
                <a:solidFill>
                  <a:srgbClr val="FFFFFF"/>
                </a:solidFill>
              </a:rPr>
              <a:t>USER EXPERIENCE</a:t>
            </a:r>
          </a:p>
          <a:p>
            <a:pPr lvl="0">
              <a:spcAft>
                <a:spcPts val="1000"/>
              </a:spcAft>
            </a:pPr>
            <a:r>
              <a:rPr lang="en-GB" sz="1000" dirty="0">
                <a:solidFill>
                  <a:srgbClr val="FFFFFF"/>
                </a:solidFill>
              </a:rPr>
              <a:t>Intuitive interface</a:t>
            </a:r>
          </a:p>
          <a:p>
            <a:pPr lvl="0">
              <a:spcAft>
                <a:spcPts val="1000"/>
              </a:spcAft>
            </a:pPr>
            <a:r>
              <a:rPr lang="en-GB" sz="1000" dirty="0">
                <a:solidFill>
                  <a:srgbClr val="FFFFFF"/>
                </a:solidFill>
              </a:rPr>
              <a:t>Real-time reporting</a:t>
            </a:r>
          </a:p>
          <a:p>
            <a:pPr lvl="0">
              <a:spcAft>
                <a:spcPts val="1000"/>
              </a:spcAft>
            </a:pPr>
            <a:r>
              <a:rPr lang="en-GB" sz="1000">
                <a:solidFill>
                  <a:srgbClr val="FFFFFF"/>
                </a:solidFill>
              </a:rPr>
              <a:t>Personalized transport </a:t>
            </a:r>
            <a:r>
              <a:rPr lang="en-GB" sz="1000" dirty="0">
                <a:solidFill>
                  <a:srgbClr val="FFFFFF"/>
                </a:solidFill>
              </a:rPr>
              <a:t>choices</a:t>
            </a:r>
          </a:p>
        </p:txBody>
      </p:sp>
      <p:sp>
        <p:nvSpPr>
          <p:cNvPr id="32" name="Rectangle 31"/>
          <p:cNvSpPr/>
          <p:nvPr/>
        </p:nvSpPr>
        <p:spPr>
          <a:xfrm>
            <a:off x="5563644" y="1419225"/>
            <a:ext cx="1462283" cy="31686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t" anchorCtr="0"/>
          <a:lstStyle/>
          <a:p>
            <a:pPr>
              <a:spcAft>
                <a:spcPts val="1000"/>
              </a:spcAft>
            </a:pPr>
            <a:r>
              <a:rPr lang="en-GB" sz="4400" dirty="0">
                <a:solidFill>
                  <a:schemeClr val="bg1"/>
                </a:solidFill>
              </a:rPr>
              <a:t>4</a:t>
            </a:r>
          </a:p>
          <a:p>
            <a:pPr lvl="0">
              <a:spcAft>
                <a:spcPts val="1000"/>
              </a:spcAft>
            </a:pPr>
            <a:r>
              <a:rPr lang="en-GB" sz="1100" b="1" dirty="0">
                <a:solidFill>
                  <a:schemeClr val="bg1"/>
                </a:solidFill>
              </a:rPr>
              <a:t>STRATEGIC THINKING</a:t>
            </a:r>
          </a:p>
          <a:p>
            <a:pPr lvl="0">
              <a:spcAft>
                <a:spcPts val="1000"/>
              </a:spcAft>
            </a:pPr>
            <a:r>
              <a:rPr lang="en-GB" sz="1000" dirty="0">
                <a:solidFill>
                  <a:schemeClr val="bg1"/>
                </a:solidFill>
              </a:rPr>
              <a:t>Insight into long-term trends and patterns</a:t>
            </a:r>
          </a:p>
          <a:p>
            <a:pPr lvl="0">
              <a:spcAft>
                <a:spcPts val="1000"/>
              </a:spcAft>
            </a:pPr>
            <a:r>
              <a:rPr lang="en-GB" sz="1000" dirty="0">
                <a:solidFill>
                  <a:schemeClr val="bg1"/>
                </a:solidFill>
              </a:rPr>
              <a:t>Ability to isolate issues and target action</a:t>
            </a:r>
          </a:p>
          <a:p>
            <a:pPr lvl="0">
              <a:spcAft>
                <a:spcPts val="1000"/>
              </a:spcAft>
            </a:pPr>
            <a:r>
              <a:rPr lang="en-GB" sz="1000" dirty="0">
                <a:solidFill>
                  <a:schemeClr val="bg1"/>
                </a:solidFill>
              </a:rPr>
              <a:t>Complement predictive modelling and scenario planning</a:t>
            </a:r>
          </a:p>
          <a:p>
            <a:pPr lvl="0">
              <a:spcAft>
                <a:spcPts val="1000"/>
              </a:spcAft>
            </a:pPr>
            <a:r>
              <a:rPr lang="en-GB" sz="1000" dirty="0">
                <a:solidFill>
                  <a:schemeClr val="bg1"/>
                </a:solidFill>
              </a:rPr>
              <a:t>Smarter decision-making</a:t>
            </a:r>
          </a:p>
        </p:txBody>
      </p:sp>
      <p:sp>
        <p:nvSpPr>
          <p:cNvPr id="34" name="Rectangle 33"/>
          <p:cNvSpPr/>
          <p:nvPr/>
        </p:nvSpPr>
        <p:spPr>
          <a:xfrm>
            <a:off x="7286430" y="1419225"/>
            <a:ext cx="1462283" cy="31686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t" anchorCtr="0"/>
          <a:lstStyle/>
          <a:p>
            <a:pPr>
              <a:spcAft>
                <a:spcPts val="1000"/>
              </a:spcAft>
            </a:pPr>
            <a:r>
              <a:rPr lang="en-GB" sz="4400" dirty="0">
                <a:solidFill>
                  <a:schemeClr val="bg1"/>
                </a:solidFill>
              </a:rPr>
              <a:t>5</a:t>
            </a:r>
          </a:p>
          <a:p>
            <a:pPr lvl="0">
              <a:spcAft>
                <a:spcPts val="1000"/>
              </a:spcAft>
            </a:pPr>
            <a:r>
              <a:rPr lang="en-GB" sz="1100" b="1" dirty="0">
                <a:solidFill>
                  <a:schemeClr val="bg1"/>
                </a:solidFill>
              </a:rPr>
              <a:t>ALIGNMENT WITH CHALLENGE</a:t>
            </a:r>
          </a:p>
          <a:p>
            <a:pPr lvl="0">
              <a:spcAft>
                <a:spcPts val="1000"/>
              </a:spcAft>
            </a:pPr>
            <a:r>
              <a:rPr lang="en-GB" sz="1100" dirty="0">
                <a:solidFill>
                  <a:schemeClr val="bg1"/>
                </a:solidFill>
              </a:rPr>
              <a:t>A clear focus on safety</a:t>
            </a:r>
          </a:p>
          <a:p>
            <a:pPr lvl="0">
              <a:spcAft>
                <a:spcPts val="1000"/>
              </a:spcAft>
            </a:pPr>
            <a:r>
              <a:rPr lang="en-GB" sz="1100" dirty="0">
                <a:solidFill>
                  <a:schemeClr val="bg1"/>
                </a:solidFill>
              </a:rPr>
              <a:t>Supports our most vulnerable population</a:t>
            </a:r>
          </a:p>
          <a:p>
            <a:pPr lvl="0">
              <a:spcAft>
                <a:spcPts val="1000"/>
              </a:spcAft>
            </a:pPr>
            <a:r>
              <a:rPr lang="en-GB" sz="1100" dirty="0">
                <a:solidFill>
                  <a:schemeClr val="bg1"/>
                </a:solidFill>
              </a:rPr>
              <a:t>Working toward zero</a:t>
            </a:r>
          </a:p>
        </p:txBody>
      </p:sp>
      <p:sp>
        <p:nvSpPr>
          <p:cNvPr id="5" name="Slide Number Placeholder 4">
            <a:extLst>
              <a:ext uri="{FF2B5EF4-FFF2-40B4-BE49-F238E27FC236}">
                <a16:creationId xmlns:a16="http://schemas.microsoft.com/office/drawing/2014/main" id="{D8505624-33D3-45B7-8D09-37B8049D6D72}"/>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16</a:t>
            </a:fld>
            <a:endParaRPr lang="en-GB" dirty="0">
              <a:solidFill>
                <a:prstClr val="black"/>
              </a:solidFill>
            </a:endParaRPr>
          </a:p>
        </p:txBody>
      </p:sp>
    </p:spTree>
    <p:extLst>
      <p:ext uri="{BB962C8B-B14F-4D97-AF65-F5344CB8AC3E}">
        <p14:creationId xmlns:p14="http://schemas.microsoft.com/office/powerpoint/2010/main" val="6884868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500"/>
                                        <p:tgtEl>
                                          <p:spTgt spid="3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fade">
                                      <p:cBhvr>
                                        <p:cTn id="15" dur="500"/>
                                        <p:tgtEl>
                                          <p:spTgt spid="31"/>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500"/>
                                        <p:tgtEl>
                                          <p:spTgt spid="32"/>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2" grpId="0" animBg="1"/>
      <p:bldP spid="3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941096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24E30-8615-42DD-89D2-FC91BF8F2C12}"/>
              </a:ext>
            </a:extLst>
          </p:cNvPr>
          <p:cNvSpPr>
            <a:spLocks noGrp="1"/>
          </p:cNvSpPr>
          <p:nvPr>
            <p:ph type="title"/>
          </p:nvPr>
        </p:nvSpPr>
        <p:spPr/>
        <p:txBody>
          <a:bodyPr/>
          <a:lstStyle/>
          <a:p>
            <a:r>
              <a:rPr lang="en-US" dirty="0" err="1"/>
              <a:t>SafeStroll</a:t>
            </a:r>
            <a:r>
              <a:rPr lang="en-US" dirty="0"/>
              <a:t>: Proposed Solution</a:t>
            </a:r>
          </a:p>
        </p:txBody>
      </p:sp>
      <p:sp>
        <p:nvSpPr>
          <p:cNvPr id="3" name="Date Placeholder 2">
            <a:extLst>
              <a:ext uri="{FF2B5EF4-FFF2-40B4-BE49-F238E27FC236}">
                <a16:creationId xmlns:a16="http://schemas.microsoft.com/office/drawing/2014/main" id="{A09A909C-FD5A-4EC6-A412-28D4ADA75072}"/>
              </a:ext>
            </a:extLst>
          </p:cNvPr>
          <p:cNvSpPr>
            <a:spLocks noGrp="1"/>
          </p:cNvSpPr>
          <p:nvPr>
            <p:ph type="dt" sz="half" idx="10"/>
          </p:nvPr>
        </p:nvSpPr>
        <p:spPr/>
        <p:txBody>
          <a:bodyPr/>
          <a:lstStyle/>
          <a:p>
            <a:pPr defTabSz="914378"/>
            <a:fld id="{A57DBE4E-624D-4C8B-8EC4-0968C75BBC8F}" type="datetime4">
              <a:rPr lang="en-GB" smtClean="0">
                <a:solidFill>
                  <a:prstClr val="black"/>
                </a:solidFill>
              </a:rPr>
              <a:t>08 September 2018</a:t>
            </a:fld>
            <a:endParaRPr lang="en-GB" dirty="0">
              <a:solidFill>
                <a:prstClr val="black"/>
              </a:solidFill>
            </a:endParaRPr>
          </a:p>
        </p:txBody>
      </p:sp>
      <p:sp>
        <p:nvSpPr>
          <p:cNvPr id="4" name="Footer Placeholder 3">
            <a:extLst>
              <a:ext uri="{FF2B5EF4-FFF2-40B4-BE49-F238E27FC236}">
                <a16:creationId xmlns:a16="http://schemas.microsoft.com/office/drawing/2014/main" id="{3A6DA0EC-F54D-4935-BCE0-0030C0238C08}"/>
              </a:ext>
            </a:extLst>
          </p:cNvPr>
          <p:cNvSpPr>
            <a:spLocks noGrp="1"/>
          </p:cNvSpPr>
          <p:nvPr>
            <p:ph type="ftr" sz="quarter" idx="11"/>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5" name="Slide Number Placeholder 4">
            <a:extLst>
              <a:ext uri="{FF2B5EF4-FFF2-40B4-BE49-F238E27FC236}">
                <a16:creationId xmlns:a16="http://schemas.microsoft.com/office/drawing/2014/main" id="{BE665B94-2EF5-478B-B6F8-11FA875F5099}"/>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18</a:t>
            </a:fld>
            <a:endParaRPr lang="en-GB" dirty="0">
              <a:solidFill>
                <a:prstClr val="black"/>
              </a:solidFill>
            </a:endParaRPr>
          </a:p>
        </p:txBody>
      </p:sp>
      <p:sp>
        <p:nvSpPr>
          <p:cNvPr id="6" name="Text Placeholder 5">
            <a:extLst>
              <a:ext uri="{FF2B5EF4-FFF2-40B4-BE49-F238E27FC236}">
                <a16:creationId xmlns:a16="http://schemas.microsoft.com/office/drawing/2014/main" id="{317C32B8-000E-4D87-AC2B-E560D60D9BC2}"/>
              </a:ext>
            </a:extLst>
          </p:cNvPr>
          <p:cNvSpPr>
            <a:spLocks noGrp="1"/>
          </p:cNvSpPr>
          <p:nvPr>
            <p:ph type="body" sz="quarter" idx="14"/>
          </p:nvPr>
        </p:nvSpPr>
        <p:spPr/>
        <p:txBody>
          <a:bodyPr/>
          <a:lstStyle/>
          <a:p>
            <a:r>
              <a:rPr lang="en-US" dirty="0"/>
              <a:t>Front-end Process Overview</a:t>
            </a:r>
          </a:p>
        </p:txBody>
      </p:sp>
      <p:graphicFrame>
        <p:nvGraphicFramePr>
          <p:cNvPr id="7" name="Diagram 6">
            <a:extLst>
              <a:ext uri="{FF2B5EF4-FFF2-40B4-BE49-F238E27FC236}">
                <a16:creationId xmlns:a16="http://schemas.microsoft.com/office/drawing/2014/main" id="{2D370E52-885E-4891-84FC-B7F1C1DA63AF}"/>
              </a:ext>
            </a:extLst>
          </p:cNvPr>
          <p:cNvGraphicFramePr/>
          <p:nvPr>
            <p:extLst>
              <p:ext uri="{D42A27DB-BD31-4B8C-83A1-F6EECF244321}">
                <p14:modId xmlns:p14="http://schemas.microsoft.com/office/powerpoint/2010/main" val="1641033928"/>
              </p:ext>
            </p:extLst>
          </p:nvPr>
        </p:nvGraphicFramePr>
        <p:xfrm>
          <a:off x="169049" y="1011239"/>
          <a:ext cx="8836638" cy="37835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1629948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CA" dirty="0"/>
              <a:t>Fatalities and serious injuries continue to occur in the transportation network, and even one is too many.</a:t>
            </a:r>
            <a:endParaRPr lang="en-US" dirty="0"/>
          </a:p>
        </p:txBody>
      </p:sp>
      <p:sp>
        <p:nvSpPr>
          <p:cNvPr id="3" name="Text Placeholder 2">
            <a:extLst>
              <a:ext uri="{FF2B5EF4-FFF2-40B4-BE49-F238E27FC236}">
                <a16:creationId xmlns:a16="http://schemas.microsoft.com/office/drawing/2014/main" id="{A08E2B49-BE7A-4DBF-A24D-AC038E93386E}"/>
              </a:ext>
            </a:extLst>
          </p:cNvPr>
          <p:cNvSpPr>
            <a:spLocks noGrp="1"/>
          </p:cNvSpPr>
          <p:nvPr>
            <p:ph type="body" sz="quarter" idx="18"/>
          </p:nvPr>
        </p:nvSpPr>
        <p:spPr/>
        <p:txBody>
          <a:bodyPr/>
          <a:lstStyle/>
          <a:p>
            <a:endParaRPr lang="en-CA" dirty="0"/>
          </a:p>
        </p:txBody>
      </p:sp>
    </p:spTree>
    <p:extLst>
      <p:ext uri="{BB962C8B-B14F-4D97-AF65-F5344CB8AC3E}">
        <p14:creationId xmlns:p14="http://schemas.microsoft.com/office/powerpoint/2010/main" val="166108276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E36E7D-3205-4689-B95F-FF2A40FBA393}"/>
              </a:ext>
            </a:extLst>
          </p:cNvPr>
          <p:cNvSpPr>
            <a:spLocks noGrp="1"/>
          </p:cNvSpPr>
          <p:nvPr>
            <p:ph type="dt" sz="half" idx="10"/>
          </p:nvPr>
        </p:nvSpPr>
        <p:spPr/>
        <p:txBody>
          <a:bodyPr/>
          <a:lstStyle/>
          <a:p>
            <a:fld id="{611895A1-BAAE-4145-A84B-0F2DEEFB440C}" type="datetime4">
              <a:rPr lang="en-GB" smtClean="0"/>
              <a:t>08 September 2018</a:t>
            </a:fld>
            <a:endParaRPr lang="en-GB" dirty="0"/>
          </a:p>
        </p:txBody>
      </p:sp>
      <p:sp>
        <p:nvSpPr>
          <p:cNvPr id="3" name="Footer Placeholder 2">
            <a:extLst>
              <a:ext uri="{FF2B5EF4-FFF2-40B4-BE49-F238E27FC236}">
                <a16:creationId xmlns:a16="http://schemas.microsoft.com/office/drawing/2014/main" id="{A6313487-23A5-4888-9BDA-71634ACE5599}"/>
              </a:ext>
            </a:extLst>
          </p:cNvPr>
          <p:cNvSpPr>
            <a:spLocks noGrp="1"/>
          </p:cNvSpPr>
          <p:nvPr>
            <p:ph type="ftr" sz="quarter" idx="11"/>
          </p:nvPr>
        </p:nvSpPr>
        <p:spPr/>
        <p:txBody>
          <a:bodyPr/>
          <a:lstStyle/>
          <a:p>
            <a:r>
              <a:rPr lang="en-GB" dirty="0"/>
              <a:t>Mott MacDonald | </a:t>
            </a:r>
            <a:r>
              <a:rPr lang="en-GB" dirty="0" err="1"/>
              <a:t>SafeStroll</a:t>
            </a:r>
            <a:r>
              <a:rPr lang="en-GB" dirty="0"/>
              <a:t> Presentation</a:t>
            </a:r>
          </a:p>
        </p:txBody>
      </p:sp>
      <p:sp>
        <p:nvSpPr>
          <p:cNvPr id="4" name="Slide Number Placeholder 3">
            <a:extLst>
              <a:ext uri="{FF2B5EF4-FFF2-40B4-BE49-F238E27FC236}">
                <a16:creationId xmlns:a16="http://schemas.microsoft.com/office/drawing/2014/main" id="{43359D39-363A-473A-9227-95DD479600EB}"/>
              </a:ext>
            </a:extLst>
          </p:cNvPr>
          <p:cNvSpPr>
            <a:spLocks noGrp="1"/>
          </p:cNvSpPr>
          <p:nvPr>
            <p:ph type="sldNum" sz="quarter" idx="12"/>
          </p:nvPr>
        </p:nvSpPr>
        <p:spPr/>
        <p:txBody>
          <a:bodyPr/>
          <a:lstStyle/>
          <a:p>
            <a:fld id="{CC3E9A5E-8771-451B-A65D-F2E804806B11}" type="slidenum">
              <a:rPr lang="en-GB" smtClean="0"/>
              <a:t>3</a:t>
            </a:fld>
            <a:endParaRPr lang="en-GB"/>
          </a:p>
        </p:txBody>
      </p:sp>
      <p:pic>
        <p:nvPicPr>
          <p:cNvPr id="9" name="Picture 8">
            <a:extLst>
              <a:ext uri="{FF2B5EF4-FFF2-40B4-BE49-F238E27FC236}">
                <a16:creationId xmlns:a16="http://schemas.microsoft.com/office/drawing/2014/main" id="{CD1BC17E-9B06-405F-8780-C0750D2E22B7}"/>
              </a:ext>
            </a:extLst>
          </p:cNvPr>
          <p:cNvPicPr>
            <a:picLocks noChangeAspect="1"/>
          </p:cNvPicPr>
          <p:nvPr/>
        </p:nvPicPr>
        <p:blipFill rotWithShape="1">
          <a:blip r:embed="rId3">
            <a:extLst>
              <a:ext uri="{28A0092B-C50C-407E-A947-70E740481C1C}">
                <a14:useLocalDpi xmlns:a14="http://schemas.microsoft.com/office/drawing/2010/main" val="0"/>
              </a:ext>
            </a:extLst>
          </a:blip>
          <a:srcRect l="9441" r="23245"/>
          <a:stretch/>
        </p:blipFill>
        <p:spPr>
          <a:xfrm>
            <a:off x="-1" y="171447"/>
            <a:ext cx="9144001" cy="4477393"/>
          </a:xfrm>
          <a:prstGeom prst="rect">
            <a:avLst/>
          </a:prstGeom>
        </p:spPr>
      </p:pic>
      <p:sp>
        <p:nvSpPr>
          <p:cNvPr id="10" name="Footer Placeholder 2">
            <a:extLst>
              <a:ext uri="{FF2B5EF4-FFF2-40B4-BE49-F238E27FC236}">
                <a16:creationId xmlns:a16="http://schemas.microsoft.com/office/drawing/2014/main" id="{7F55B78E-5DB1-494D-9A58-79358147E767}"/>
              </a:ext>
            </a:extLst>
          </p:cNvPr>
          <p:cNvSpPr txBox="1">
            <a:spLocks/>
          </p:cNvSpPr>
          <p:nvPr/>
        </p:nvSpPr>
        <p:spPr>
          <a:xfrm>
            <a:off x="7295550" y="4710607"/>
            <a:ext cx="1848450" cy="98339"/>
          </a:xfrm>
          <a:prstGeom prst="rect">
            <a:avLst/>
          </a:prstGeom>
        </p:spPr>
        <p:txBody>
          <a:bodyPr vert="horz" lIns="0" tIns="0" rIns="0" bIns="0" rtlCol="0" anchor="t"/>
          <a:lstStyle>
            <a:defPPr>
              <a:defRPr lang="en-US"/>
            </a:defPPr>
            <a:lvl1pPr marL="0" algn="l" defTabSz="685800" rtl="0" eaLnBrk="1" latinLnBrk="0" hangingPunct="1">
              <a:defRPr sz="70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GB" dirty="0"/>
              <a:t>Photo Reference: </a:t>
            </a:r>
            <a:r>
              <a:rPr lang="en-GB" dirty="0" err="1"/>
              <a:t>HASTe</a:t>
            </a:r>
            <a:r>
              <a:rPr lang="en-GB" dirty="0"/>
              <a:t> BC (hastebc.org)</a:t>
            </a:r>
          </a:p>
        </p:txBody>
      </p:sp>
    </p:spTree>
    <p:extLst>
      <p:ext uri="{BB962C8B-B14F-4D97-AF65-F5344CB8AC3E}">
        <p14:creationId xmlns:p14="http://schemas.microsoft.com/office/powerpoint/2010/main" val="62513673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Date Placeholder 12"/>
          <p:cNvSpPr>
            <a:spLocks noGrp="1"/>
          </p:cNvSpPr>
          <p:nvPr>
            <p:ph type="dt" sz="half" idx="10"/>
          </p:nvPr>
        </p:nvSpPr>
        <p:spPr/>
        <p:txBody>
          <a:bodyPr/>
          <a:lstStyle/>
          <a:p>
            <a:fld id="{7BE525D7-A9B3-47E1-BC3C-6119803DCC10}" type="datetime4">
              <a:rPr lang="en-GB" smtClean="0"/>
              <a:t>09 September 2018</a:t>
            </a:fld>
            <a:endParaRPr lang="en-GB" dirty="0"/>
          </a:p>
        </p:txBody>
      </p:sp>
      <p:sp>
        <p:nvSpPr>
          <p:cNvPr id="14" name="Footer Placeholder 13"/>
          <p:cNvSpPr>
            <a:spLocks noGrp="1"/>
          </p:cNvSpPr>
          <p:nvPr>
            <p:ph type="ftr" sz="quarter" idx="11"/>
          </p:nvPr>
        </p:nvSpPr>
        <p:spPr/>
        <p:txBody>
          <a:bodyPr/>
          <a:lstStyle/>
          <a:p>
            <a:r>
              <a:rPr lang="en-GB" dirty="0"/>
              <a:t>Mott MacDonald | </a:t>
            </a:r>
            <a:r>
              <a:rPr lang="en-GB" dirty="0" err="1"/>
              <a:t>SafeStroll</a:t>
            </a:r>
            <a:r>
              <a:rPr lang="en-GB" dirty="0"/>
              <a:t> Presentation</a:t>
            </a:r>
          </a:p>
          <a:p>
            <a:endParaRPr lang="en-GB" dirty="0"/>
          </a:p>
        </p:txBody>
      </p:sp>
      <p:sp>
        <p:nvSpPr>
          <p:cNvPr id="2" name="Slide Number Placeholder 1">
            <a:extLst>
              <a:ext uri="{FF2B5EF4-FFF2-40B4-BE49-F238E27FC236}">
                <a16:creationId xmlns:a16="http://schemas.microsoft.com/office/drawing/2014/main" id="{D7F4CA87-0F9D-476D-8882-D54C788B5B4C}"/>
              </a:ext>
            </a:extLst>
          </p:cNvPr>
          <p:cNvSpPr>
            <a:spLocks noGrp="1"/>
          </p:cNvSpPr>
          <p:nvPr>
            <p:ph type="sldNum" sz="quarter" idx="12"/>
          </p:nvPr>
        </p:nvSpPr>
        <p:spPr/>
        <p:txBody>
          <a:bodyPr/>
          <a:lstStyle/>
          <a:p>
            <a:fld id="{CC3E9A5E-8771-451B-A65D-F2E804806B11}" type="slidenum">
              <a:rPr lang="en-GB" smtClean="0"/>
              <a:t>4</a:t>
            </a:fld>
            <a:endParaRPr lang="en-GB"/>
          </a:p>
        </p:txBody>
      </p:sp>
      <p:sp>
        <p:nvSpPr>
          <p:cNvPr id="20" name="Text Placeholder 2">
            <a:extLst>
              <a:ext uri="{FF2B5EF4-FFF2-40B4-BE49-F238E27FC236}">
                <a16:creationId xmlns:a16="http://schemas.microsoft.com/office/drawing/2014/main" id="{585BA25E-9383-40A2-AB79-1CACD5CA54A8}"/>
              </a:ext>
            </a:extLst>
          </p:cNvPr>
          <p:cNvSpPr txBox="1">
            <a:spLocks/>
          </p:cNvSpPr>
          <p:nvPr/>
        </p:nvSpPr>
        <p:spPr>
          <a:xfrm>
            <a:off x="2402126" y="299931"/>
            <a:ext cx="2100263" cy="2009775"/>
          </a:xfrm>
          <a:prstGeom prst="rect">
            <a:avLst/>
          </a:prstGeom>
          <a:solidFill>
            <a:srgbClr val="E95A1A"/>
          </a:solidFill>
        </p:spPr>
        <p:txBody>
          <a:bodyPr vert="horz" lIns="270000" tIns="270000" rIns="270000" bIns="270000" rtlCol="0" anchor="ctr" anchorCtr="0">
            <a:normAutofit/>
          </a:bodyPr>
          <a:lstStyle>
            <a:lvl1pPr marL="0" indent="0" algn="l" defTabSz="685800" rtl="0" eaLnBrk="1" latinLnBrk="0" hangingPunct="1">
              <a:lnSpc>
                <a:spcPct val="90000"/>
              </a:lnSpc>
              <a:spcBef>
                <a:spcPts val="0"/>
              </a:spcBef>
              <a:spcAft>
                <a:spcPts val="1400"/>
              </a:spcAft>
              <a:buClr>
                <a:schemeClr val="accent1"/>
              </a:buClr>
              <a:buFont typeface="Arial" panose="020B0604020202020204" pitchFamily="34" charset="0"/>
              <a:buNone/>
              <a:defRPr sz="1600" kern="1200">
                <a:solidFill>
                  <a:schemeClr val="accent1"/>
                </a:solidFill>
                <a:latin typeface="+mn-lt"/>
                <a:ea typeface="+mn-ea"/>
                <a:cs typeface="+mn-cs"/>
              </a:defRPr>
            </a:lvl1pPr>
            <a:lvl2pPr marL="0" indent="0" algn="l" defTabSz="685800" rtl="0" eaLnBrk="1" latinLnBrk="0" hangingPunct="1">
              <a:lnSpc>
                <a:spcPct val="90000"/>
              </a:lnSpc>
              <a:spcBef>
                <a:spcPts val="0"/>
              </a:spcBef>
              <a:spcAft>
                <a:spcPts val="600"/>
              </a:spcAft>
              <a:buClr>
                <a:schemeClr val="accent1"/>
              </a:buClr>
              <a:buFont typeface="Arial" panose="020B0604020202020204" pitchFamily="34" charset="0"/>
              <a:buNone/>
              <a:defRPr sz="1400" kern="1200">
                <a:solidFill>
                  <a:schemeClr val="tx1"/>
                </a:solidFill>
                <a:latin typeface="+mn-lt"/>
                <a:ea typeface="+mn-ea"/>
                <a:cs typeface="+mn-cs"/>
              </a:defRPr>
            </a:lvl2pPr>
            <a:lvl3pPr marL="165100" indent="-165100"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3pPr>
            <a:lvl4pPr marL="363538" indent="-166688"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4pPr>
            <a:lvl5pPr marL="539750" indent="-166688" algn="l" defTabSz="685800" rtl="0" eaLnBrk="1" latinLnBrk="0" hangingPunct="1">
              <a:lnSpc>
                <a:spcPct val="90000"/>
              </a:lnSpc>
              <a:spcBef>
                <a:spcPts val="0"/>
              </a:spcBef>
              <a:spcAft>
                <a:spcPts val="600"/>
              </a:spcAft>
              <a:buClr>
                <a:schemeClr val="accent1"/>
              </a:buClr>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ctr"/>
            <a:r>
              <a:rPr lang="en-GB" sz="4000" b="1" dirty="0">
                <a:solidFill>
                  <a:schemeClr val="bg1"/>
                </a:solidFill>
              </a:rPr>
              <a:t>29,000</a:t>
            </a:r>
          </a:p>
          <a:p>
            <a:pPr algn="ctr"/>
            <a:r>
              <a:rPr lang="en-GB" sz="2000" b="1" dirty="0">
                <a:solidFill>
                  <a:schemeClr val="bg1"/>
                </a:solidFill>
              </a:rPr>
              <a:t>STUDENTS</a:t>
            </a:r>
          </a:p>
          <a:p>
            <a:pPr algn="ctr"/>
            <a:endParaRPr lang="en-GB" sz="2000" b="1" dirty="0">
              <a:solidFill>
                <a:schemeClr val="bg1"/>
              </a:solidFill>
            </a:endParaRPr>
          </a:p>
        </p:txBody>
      </p:sp>
      <p:sp>
        <p:nvSpPr>
          <p:cNvPr id="21" name="Text Placeholder 2">
            <a:extLst>
              <a:ext uri="{FF2B5EF4-FFF2-40B4-BE49-F238E27FC236}">
                <a16:creationId xmlns:a16="http://schemas.microsoft.com/office/drawing/2014/main" id="{3F54B4CD-24E0-4779-B725-8DB458DA83B1}"/>
              </a:ext>
            </a:extLst>
          </p:cNvPr>
          <p:cNvSpPr txBox="1">
            <a:spLocks/>
          </p:cNvSpPr>
          <p:nvPr/>
        </p:nvSpPr>
        <p:spPr>
          <a:xfrm>
            <a:off x="2406179" y="2462107"/>
            <a:ext cx="2100262" cy="2009775"/>
          </a:xfrm>
          <a:prstGeom prst="rect">
            <a:avLst/>
          </a:prstGeom>
          <a:solidFill>
            <a:schemeClr val="accent5"/>
          </a:solidFill>
        </p:spPr>
        <p:txBody>
          <a:bodyPr lIns="270000" tIns="270000" rIns="270000" bIns="270000" anchor="ctr" anchorCtr="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Font typeface="Arial" panose="020B0604020202020204" pitchFamily="34" charset="0"/>
              <a:buNone/>
            </a:pPr>
            <a:r>
              <a:rPr lang="en-GB" sz="4000" b="1" dirty="0">
                <a:solidFill>
                  <a:schemeClr val="bg1"/>
                </a:solidFill>
              </a:rPr>
              <a:t>2</a:t>
            </a:r>
          </a:p>
          <a:p>
            <a:pPr marL="0" indent="0" algn="ctr">
              <a:buFont typeface="Arial" panose="020B0604020202020204" pitchFamily="34" charset="0"/>
              <a:buNone/>
            </a:pPr>
            <a:r>
              <a:rPr lang="en-GB" sz="2000" b="1" dirty="0">
                <a:solidFill>
                  <a:schemeClr val="bg1"/>
                </a:solidFill>
              </a:rPr>
              <a:t>TRIPS PER DAY</a:t>
            </a:r>
          </a:p>
          <a:p>
            <a:pPr marL="0" indent="0" algn="ctr">
              <a:buFont typeface="Arial" panose="020B0604020202020204" pitchFamily="34" charset="0"/>
              <a:buNone/>
            </a:pPr>
            <a:endParaRPr lang="en-GB" sz="2000" b="1" dirty="0">
              <a:solidFill>
                <a:schemeClr val="bg1"/>
              </a:solidFill>
            </a:endParaRPr>
          </a:p>
        </p:txBody>
      </p:sp>
      <p:sp>
        <p:nvSpPr>
          <p:cNvPr id="22" name="Text Placeholder 2">
            <a:extLst>
              <a:ext uri="{FF2B5EF4-FFF2-40B4-BE49-F238E27FC236}">
                <a16:creationId xmlns:a16="http://schemas.microsoft.com/office/drawing/2014/main" id="{5748E93D-E6F0-4913-9D4D-1202876D7CD4}"/>
              </a:ext>
            </a:extLst>
          </p:cNvPr>
          <p:cNvSpPr txBox="1">
            <a:spLocks/>
          </p:cNvSpPr>
          <p:nvPr/>
        </p:nvSpPr>
        <p:spPr>
          <a:xfrm>
            <a:off x="4669076" y="2462107"/>
            <a:ext cx="2100262" cy="2009775"/>
          </a:xfrm>
          <a:prstGeom prst="rect">
            <a:avLst/>
          </a:prstGeom>
          <a:solidFill>
            <a:srgbClr val="E95A1A"/>
          </a:solidFill>
        </p:spPr>
        <p:txBody>
          <a:bodyPr lIns="270000" tIns="270000" rIns="270000" bIns="270000" anchor="ctr" anchorCtr="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Font typeface="Arial" panose="020B0604020202020204" pitchFamily="34" charset="0"/>
              <a:buNone/>
            </a:pPr>
            <a:r>
              <a:rPr lang="en-GB" sz="4000" b="1" dirty="0">
                <a:solidFill>
                  <a:schemeClr val="bg1"/>
                </a:solidFill>
              </a:rPr>
              <a:t>5.2 </a:t>
            </a:r>
          </a:p>
          <a:p>
            <a:pPr marL="0" indent="0" algn="ctr">
              <a:buFont typeface="Arial" panose="020B0604020202020204" pitchFamily="34" charset="0"/>
              <a:buNone/>
            </a:pPr>
            <a:r>
              <a:rPr lang="en-GB" sz="2000" b="1" dirty="0">
                <a:solidFill>
                  <a:schemeClr val="bg1"/>
                </a:solidFill>
              </a:rPr>
              <a:t>MILLION </a:t>
            </a:r>
            <a:r>
              <a:rPr lang="en-GB" sz="1400" b="1" dirty="0">
                <a:solidFill>
                  <a:schemeClr val="bg1"/>
                </a:solidFill>
              </a:rPr>
              <a:t>OPPORTUNITIES</a:t>
            </a:r>
          </a:p>
          <a:p>
            <a:pPr marL="0" indent="0" algn="ctr">
              <a:buFont typeface="Arial" panose="020B0604020202020204" pitchFamily="34" charset="0"/>
              <a:buNone/>
            </a:pPr>
            <a:endParaRPr lang="en-GB" sz="2000" b="1" dirty="0">
              <a:solidFill>
                <a:schemeClr val="bg1"/>
              </a:solidFill>
            </a:endParaRPr>
          </a:p>
        </p:txBody>
      </p:sp>
      <p:sp>
        <p:nvSpPr>
          <p:cNvPr id="23" name="Text Placeholder 2">
            <a:extLst>
              <a:ext uri="{FF2B5EF4-FFF2-40B4-BE49-F238E27FC236}">
                <a16:creationId xmlns:a16="http://schemas.microsoft.com/office/drawing/2014/main" id="{406BC263-8069-492E-8AF6-D79345DA53AF}"/>
              </a:ext>
            </a:extLst>
          </p:cNvPr>
          <p:cNvSpPr txBox="1">
            <a:spLocks/>
          </p:cNvSpPr>
          <p:nvPr/>
        </p:nvSpPr>
        <p:spPr>
          <a:xfrm>
            <a:off x="4669076" y="299931"/>
            <a:ext cx="2100262" cy="2009775"/>
          </a:xfrm>
          <a:prstGeom prst="rect">
            <a:avLst/>
          </a:prstGeom>
          <a:solidFill>
            <a:schemeClr val="accent5"/>
          </a:solidFill>
        </p:spPr>
        <p:txBody>
          <a:bodyPr lIns="270000" tIns="270000" rIns="270000" bIns="270000" anchor="ctr" anchorCtr="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Font typeface="Arial" panose="020B0604020202020204" pitchFamily="34" charset="0"/>
              <a:buNone/>
            </a:pPr>
            <a:r>
              <a:rPr lang="en-GB" sz="4000" b="1" dirty="0">
                <a:solidFill>
                  <a:schemeClr val="bg1"/>
                </a:solidFill>
              </a:rPr>
              <a:t>180</a:t>
            </a:r>
          </a:p>
          <a:p>
            <a:pPr marL="0" indent="0" algn="ctr">
              <a:buFont typeface="Arial" panose="020B0604020202020204" pitchFamily="34" charset="0"/>
              <a:buNone/>
            </a:pPr>
            <a:r>
              <a:rPr lang="en-GB" sz="2000" b="1" dirty="0">
                <a:solidFill>
                  <a:schemeClr val="bg1"/>
                </a:solidFill>
              </a:rPr>
              <a:t>SCHOOL DAYS</a:t>
            </a:r>
          </a:p>
          <a:p>
            <a:pPr marL="0" indent="0" algn="ctr">
              <a:buFont typeface="Arial" panose="020B0604020202020204" pitchFamily="34" charset="0"/>
              <a:buNone/>
            </a:pPr>
            <a:endParaRPr lang="en-GB" sz="2000" b="1" dirty="0">
              <a:solidFill>
                <a:schemeClr val="bg1"/>
              </a:solidFill>
            </a:endParaRPr>
          </a:p>
        </p:txBody>
      </p:sp>
      <p:pic>
        <p:nvPicPr>
          <p:cNvPr id="9" name="Picture 8">
            <a:extLst>
              <a:ext uri="{FF2B5EF4-FFF2-40B4-BE49-F238E27FC236}">
                <a16:creationId xmlns:a16="http://schemas.microsoft.com/office/drawing/2014/main" id="{126A1BF8-807C-429D-9FBB-02E4C84EC92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41484" y="1839812"/>
            <a:ext cx="374955" cy="374955"/>
          </a:xfrm>
          <a:prstGeom prst="rect">
            <a:avLst/>
          </a:prstGeom>
        </p:spPr>
      </p:pic>
      <p:pic>
        <p:nvPicPr>
          <p:cNvPr id="11" name="Picture 10">
            <a:extLst>
              <a:ext uri="{FF2B5EF4-FFF2-40B4-BE49-F238E27FC236}">
                <a16:creationId xmlns:a16="http://schemas.microsoft.com/office/drawing/2014/main" id="{45D5F908-9044-497B-8218-36B067C2572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21686" y="1753626"/>
            <a:ext cx="461141" cy="461141"/>
          </a:xfrm>
          <a:prstGeom prst="rect">
            <a:avLst/>
          </a:prstGeom>
        </p:spPr>
      </p:pic>
      <p:pic>
        <p:nvPicPr>
          <p:cNvPr id="15" name="Picture 14">
            <a:extLst>
              <a:ext uri="{FF2B5EF4-FFF2-40B4-BE49-F238E27FC236}">
                <a16:creationId xmlns:a16="http://schemas.microsoft.com/office/drawing/2014/main" id="{43C9B141-7B5F-4D4D-896B-0B36487FC82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484042" y="3904672"/>
            <a:ext cx="470330" cy="470330"/>
          </a:xfrm>
          <a:prstGeom prst="rect">
            <a:avLst/>
          </a:prstGeom>
        </p:spPr>
      </p:pic>
      <p:pic>
        <p:nvPicPr>
          <p:cNvPr id="17" name="Picture 16">
            <a:extLst>
              <a:ext uri="{FF2B5EF4-FFF2-40B4-BE49-F238E27FC236}">
                <a16:creationId xmlns:a16="http://schemas.microsoft.com/office/drawing/2014/main" id="{0ECD32A8-CFB9-48E5-A785-9B4FC180523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195443" y="3936345"/>
            <a:ext cx="521735" cy="521735"/>
          </a:xfrm>
          <a:prstGeom prst="rect">
            <a:avLst/>
          </a:prstGeom>
        </p:spPr>
      </p:pic>
      <p:sp>
        <p:nvSpPr>
          <p:cNvPr id="3" name="TextBox 2">
            <a:extLst>
              <a:ext uri="{FF2B5EF4-FFF2-40B4-BE49-F238E27FC236}">
                <a16:creationId xmlns:a16="http://schemas.microsoft.com/office/drawing/2014/main" id="{1A942FAD-693B-4ED8-9785-C664C7364DC5}"/>
              </a:ext>
            </a:extLst>
          </p:cNvPr>
          <p:cNvSpPr txBox="1"/>
          <p:nvPr/>
        </p:nvSpPr>
        <p:spPr>
          <a:xfrm>
            <a:off x="3797476" y="4908814"/>
            <a:ext cx="1549049" cy="234685"/>
          </a:xfrm>
          <a:prstGeom prst="rect">
            <a:avLst/>
          </a:prstGeom>
          <a:noFill/>
        </p:spPr>
        <p:txBody>
          <a:bodyPr wrap="square" rtlCol="0">
            <a:spAutoFit/>
          </a:bodyPr>
          <a:lstStyle/>
          <a:p>
            <a:r>
              <a:rPr lang="en-CA" sz="900" dirty="0">
                <a:latin typeface="+mj-lt"/>
              </a:rPr>
              <a:t>All icons from flaticon.com</a:t>
            </a:r>
          </a:p>
        </p:txBody>
      </p:sp>
    </p:spTree>
    <p:extLst>
      <p:ext uri="{BB962C8B-B14F-4D97-AF65-F5344CB8AC3E}">
        <p14:creationId xmlns:p14="http://schemas.microsoft.com/office/powerpoint/2010/main" val="6188979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8C9539-E9A5-4F84-9605-6E11DCA5DAAC}"/>
              </a:ext>
            </a:extLst>
          </p:cNvPr>
          <p:cNvSpPr>
            <a:spLocks noGrp="1"/>
          </p:cNvSpPr>
          <p:nvPr>
            <p:ph type="dt" sz="half" idx="10"/>
          </p:nvPr>
        </p:nvSpPr>
        <p:spPr/>
        <p:txBody>
          <a:bodyPr/>
          <a:lstStyle/>
          <a:p>
            <a:fld id="{611895A1-BAAE-4145-A84B-0F2DEEFB440C}" type="datetime4">
              <a:rPr lang="en-GB" smtClean="0"/>
              <a:t>09 September 2018</a:t>
            </a:fld>
            <a:endParaRPr lang="en-GB"/>
          </a:p>
        </p:txBody>
      </p:sp>
      <p:sp>
        <p:nvSpPr>
          <p:cNvPr id="3" name="Footer Placeholder 2">
            <a:extLst>
              <a:ext uri="{FF2B5EF4-FFF2-40B4-BE49-F238E27FC236}">
                <a16:creationId xmlns:a16="http://schemas.microsoft.com/office/drawing/2014/main" id="{49B66065-8E82-46C5-B859-B4813B1D4C2E}"/>
              </a:ext>
            </a:extLst>
          </p:cNvPr>
          <p:cNvSpPr>
            <a:spLocks noGrp="1"/>
          </p:cNvSpPr>
          <p:nvPr>
            <p:ph type="ftr" sz="quarter" idx="11"/>
          </p:nvPr>
        </p:nvSpPr>
        <p:spPr/>
        <p:txBody>
          <a:bodyPr/>
          <a:lstStyle/>
          <a:p>
            <a:r>
              <a:rPr lang="en-GB" dirty="0"/>
              <a:t>Mott MacDonald | Presentation</a:t>
            </a:r>
          </a:p>
        </p:txBody>
      </p:sp>
      <p:sp>
        <p:nvSpPr>
          <p:cNvPr id="4" name="Slide Number Placeholder 3">
            <a:extLst>
              <a:ext uri="{FF2B5EF4-FFF2-40B4-BE49-F238E27FC236}">
                <a16:creationId xmlns:a16="http://schemas.microsoft.com/office/drawing/2014/main" id="{51AD1A12-E4C3-477E-A2E1-9E005787DE09}"/>
              </a:ext>
            </a:extLst>
          </p:cNvPr>
          <p:cNvSpPr>
            <a:spLocks noGrp="1"/>
          </p:cNvSpPr>
          <p:nvPr>
            <p:ph type="sldNum" sz="quarter" idx="12"/>
          </p:nvPr>
        </p:nvSpPr>
        <p:spPr/>
        <p:txBody>
          <a:bodyPr/>
          <a:lstStyle/>
          <a:p>
            <a:fld id="{CC3E9A5E-8771-451B-A65D-F2E804806B11}" type="slidenum">
              <a:rPr lang="en-GB" smtClean="0"/>
              <a:t>5</a:t>
            </a:fld>
            <a:endParaRPr lang="en-GB"/>
          </a:p>
        </p:txBody>
      </p:sp>
      <p:pic>
        <p:nvPicPr>
          <p:cNvPr id="5" name="Picture 4">
            <a:extLst>
              <a:ext uri="{FF2B5EF4-FFF2-40B4-BE49-F238E27FC236}">
                <a16:creationId xmlns:a16="http://schemas.microsoft.com/office/drawing/2014/main" id="{C4BADA67-4128-4534-9260-EDB406EEBE14}"/>
              </a:ext>
            </a:extLst>
          </p:cNvPr>
          <p:cNvPicPr>
            <a:picLocks noChangeAspect="1"/>
          </p:cNvPicPr>
          <p:nvPr/>
        </p:nvPicPr>
        <p:blipFill rotWithShape="1">
          <a:blip r:embed="rId2"/>
          <a:srcRect b="4661"/>
          <a:stretch/>
        </p:blipFill>
        <p:spPr>
          <a:xfrm>
            <a:off x="1033392" y="-1"/>
            <a:ext cx="6651408" cy="4870713"/>
          </a:xfrm>
          <a:prstGeom prst="rect">
            <a:avLst/>
          </a:prstGeom>
        </p:spPr>
      </p:pic>
    </p:spTree>
    <p:extLst>
      <p:ext uri="{BB962C8B-B14F-4D97-AF65-F5344CB8AC3E}">
        <p14:creationId xmlns:p14="http://schemas.microsoft.com/office/powerpoint/2010/main" val="2381628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190CF-3A36-46F6-B1DC-957D68300943}"/>
              </a:ext>
            </a:extLst>
          </p:cNvPr>
          <p:cNvSpPr>
            <a:spLocks noGrp="1"/>
          </p:cNvSpPr>
          <p:nvPr>
            <p:ph type="title"/>
          </p:nvPr>
        </p:nvSpPr>
        <p:spPr/>
        <p:txBody>
          <a:bodyPr/>
          <a:lstStyle/>
          <a:p>
            <a:endParaRPr lang="en-CA"/>
          </a:p>
        </p:txBody>
      </p:sp>
      <p:pic>
        <p:nvPicPr>
          <p:cNvPr id="8" name="Content Placeholder 7">
            <a:extLst>
              <a:ext uri="{FF2B5EF4-FFF2-40B4-BE49-F238E27FC236}">
                <a16:creationId xmlns:a16="http://schemas.microsoft.com/office/drawing/2014/main" id="{BAFDCB8F-69A9-4D37-B91B-50F56CBB2618}"/>
              </a:ext>
            </a:extLst>
          </p:cNvPr>
          <p:cNvPicPr>
            <a:picLocks noGrp="1" noChangeAspect="1"/>
          </p:cNvPicPr>
          <p:nvPr>
            <p:ph idx="1"/>
          </p:nvPr>
        </p:nvPicPr>
        <p:blipFill>
          <a:blip r:embed="rId3"/>
          <a:stretch>
            <a:fillRect/>
          </a:stretch>
        </p:blipFill>
        <p:spPr>
          <a:xfrm>
            <a:off x="0" y="0"/>
            <a:ext cx="9144000" cy="5143500"/>
          </a:xfrm>
          <a:prstGeom prst="rect">
            <a:avLst/>
          </a:prstGeom>
        </p:spPr>
      </p:pic>
      <p:sp>
        <p:nvSpPr>
          <p:cNvPr id="4" name="Date Placeholder 3">
            <a:extLst>
              <a:ext uri="{FF2B5EF4-FFF2-40B4-BE49-F238E27FC236}">
                <a16:creationId xmlns:a16="http://schemas.microsoft.com/office/drawing/2014/main" id="{6849C1D4-47F2-4CB3-8640-D1557B10D90B}"/>
              </a:ext>
            </a:extLst>
          </p:cNvPr>
          <p:cNvSpPr>
            <a:spLocks noGrp="1"/>
          </p:cNvSpPr>
          <p:nvPr>
            <p:ph type="dt" sz="half" idx="10"/>
          </p:nvPr>
        </p:nvSpPr>
        <p:spPr/>
        <p:txBody>
          <a:bodyPr/>
          <a:lstStyle/>
          <a:p>
            <a:pPr defTabSz="914378"/>
            <a:fld id="{F15861F8-D5D7-4641-80EF-E7493704921C}" type="datetime4">
              <a:rPr lang="en-GB" smtClean="0">
                <a:solidFill>
                  <a:prstClr val="black"/>
                </a:solidFill>
              </a:rPr>
              <a:t>08 September 2018</a:t>
            </a:fld>
            <a:endParaRPr lang="en-GB" dirty="0">
              <a:solidFill>
                <a:prstClr val="black"/>
              </a:solidFill>
            </a:endParaRPr>
          </a:p>
        </p:txBody>
      </p:sp>
      <p:sp>
        <p:nvSpPr>
          <p:cNvPr id="5" name="Footer Placeholder 4">
            <a:extLst>
              <a:ext uri="{FF2B5EF4-FFF2-40B4-BE49-F238E27FC236}">
                <a16:creationId xmlns:a16="http://schemas.microsoft.com/office/drawing/2014/main" id="{937E0CFA-B3C0-4DF7-8BD9-9EAF7DDCBDDC}"/>
              </a:ext>
            </a:extLst>
          </p:cNvPr>
          <p:cNvSpPr>
            <a:spLocks noGrp="1"/>
          </p:cNvSpPr>
          <p:nvPr>
            <p:ph type="ftr" sz="quarter" idx="11"/>
          </p:nvPr>
        </p:nvSpPr>
        <p:spPr/>
        <p:txBody>
          <a:bodyPr/>
          <a:lstStyle/>
          <a:p>
            <a:pPr defTabSz="914378"/>
            <a:r>
              <a:rPr lang="en-GB" dirty="0">
                <a:solidFill>
                  <a:prstClr val="black"/>
                </a:solidFill>
              </a:rPr>
              <a:t>Mott MacDonald | </a:t>
            </a:r>
            <a:r>
              <a:rPr lang="en-GB" dirty="0" err="1">
                <a:solidFill>
                  <a:prstClr val="black"/>
                </a:solidFill>
              </a:rPr>
              <a:t>SafeStroll</a:t>
            </a:r>
            <a:r>
              <a:rPr lang="en-GB" dirty="0">
                <a:solidFill>
                  <a:prstClr val="black"/>
                </a:solidFill>
              </a:rPr>
              <a:t> Presentation</a:t>
            </a:r>
          </a:p>
        </p:txBody>
      </p:sp>
      <p:sp>
        <p:nvSpPr>
          <p:cNvPr id="6" name="Slide Number Placeholder 5">
            <a:extLst>
              <a:ext uri="{FF2B5EF4-FFF2-40B4-BE49-F238E27FC236}">
                <a16:creationId xmlns:a16="http://schemas.microsoft.com/office/drawing/2014/main" id="{1AD08B2A-9001-468D-8A74-197C86B12087}"/>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6</a:t>
            </a:fld>
            <a:endParaRPr lang="en-GB" dirty="0">
              <a:solidFill>
                <a:prstClr val="black"/>
              </a:solidFill>
            </a:endParaRPr>
          </a:p>
        </p:txBody>
      </p:sp>
    </p:spTree>
    <p:extLst>
      <p:ext uri="{BB962C8B-B14F-4D97-AF65-F5344CB8AC3E}">
        <p14:creationId xmlns:p14="http://schemas.microsoft.com/office/powerpoint/2010/main" val="173229621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190CF-3A36-46F6-B1DC-957D68300943}"/>
              </a:ext>
            </a:extLst>
          </p:cNvPr>
          <p:cNvSpPr>
            <a:spLocks noGrp="1"/>
          </p:cNvSpPr>
          <p:nvPr>
            <p:ph type="title"/>
          </p:nvPr>
        </p:nvSpPr>
        <p:spPr/>
        <p:txBody>
          <a:bodyPr/>
          <a:lstStyle/>
          <a:p>
            <a:endParaRPr lang="en-CA"/>
          </a:p>
        </p:txBody>
      </p:sp>
      <p:sp>
        <p:nvSpPr>
          <p:cNvPr id="4" name="Date Placeholder 3">
            <a:extLst>
              <a:ext uri="{FF2B5EF4-FFF2-40B4-BE49-F238E27FC236}">
                <a16:creationId xmlns:a16="http://schemas.microsoft.com/office/drawing/2014/main" id="{6849C1D4-47F2-4CB3-8640-D1557B10D90B}"/>
              </a:ext>
            </a:extLst>
          </p:cNvPr>
          <p:cNvSpPr>
            <a:spLocks noGrp="1"/>
          </p:cNvSpPr>
          <p:nvPr>
            <p:ph type="dt" sz="half" idx="10"/>
          </p:nvPr>
        </p:nvSpPr>
        <p:spPr/>
        <p:txBody>
          <a:bodyPr/>
          <a:lstStyle/>
          <a:p>
            <a:pPr defTabSz="914378"/>
            <a:fld id="{F15861F8-D5D7-4641-80EF-E7493704921C}" type="datetime4">
              <a:rPr lang="en-GB" smtClean="0">
                <a:solidFill>
                  <a:prstClr val="black"/>
                </a:solidFill>
              </a:rPr>
              <a:t>09 September 2018</a:t>
            </a:fld>
            <a:endParaRPr lang="en-GB" dirty="0">
              <a:solidFill>
                <a:prstClr val="black"/>
              </a:solidFill>
            </a:endParaRPr>
          </a:p>
        </p:txBody>
      </p:sp>
      <p:sp>
        <p:nvSpPr>
          <p:cNvPr id="5" name="Footer Placeholder 4">
            <a:extLst>
              <a:ext uri="{FF2B5EF4-FFF2-40B4-BE49-F238E27FC236}">
                <a16:creationId xmlns:a16="http://schemas.microsoft.com/office/drawing/2014/main" id="{937E0CFA-B3C0-4DF7-8BD9-9EAF7DDCBDDC}"/>
              </a:ext>
            </a:extLst>
          </p:cNvPr>
          <p:cNvSpPr>
            <a:spLocks noGrp="1"/>
          </p:cNvSpPr>
          <p:nvPr>
            <p:ph type="ftr" sz="quarter" idx="11"/>
          </p:nvPr>
        </p:nvSpPr>
        <p:spPr/>
        <p:txBody>
          <a:bodyPr/>
          <a:lstStyle/>
          <a:p>
            <a:pPr defTabSz="914378"/>
            <a:r>
              <a:rPr lang="en-GB">
                <a:solidFill>
                  <a:prstClr val="black"/>
                </a:solidFill>
              </a:rPr>
              <a:t>Mott MacDonald | Presentation</a:t>
            </a:r>
            <a:endParaRPr lang="en-GB" dirty="0">
              <a:solidFill>
                <a:prstClr val="black"/>
              </a:solidFill>
            </a:endParaRPr>
          </a:p>
        </p:txBody>
      </p:sp>
      <p:sp>
        <p:nvSpPr>
          <p:cNvPr id="6" name="Slide Number Placeholder 5">
            <a:extLst>
              <a:ext uri="{FF2B5EF4-FFF2-40B4-BE49-F238E27FC236}">
                <a16:creationId xmlns:a16="http://schemas.microsoft.com/office/drawing/2014/main" id="{1AD08B2A-9001-468D-8A74-197C86B12087}"/>
              </a:ext>
            </a:extLst>
          </p:cNvPr>
          <p:cNvSpPr>
            <a:spLocks noGrp="1"/>
          </p:cNvSpPr>
          <p:nvPr>
            <p:ph type="sldNum" sz="quarter" idx="12"/>
          </p:nvPr>
        </p:nvSpPr>
        <p:spPr/>
        <p:txBody>
          <a:bodyPr/>
          <a:lstStyle/>
          <a:p>
            <a:pPr defTabSz="914378"/>
            <a:fld id="{2490C926-4C7A-4456-B603-8FB00524CD8E}" type="slidenum">
              <a:rPr lang="en-GB" smtClean="0">
                <a:solidFill>
                  <a:prstClr val="black"/>
                </a:solidFill>
              </a:rPr>
              <a:pPr defTabSz="914378"/>
              <a:t>7</a:t>
            </a:fld>
            <a:endParaRPr lang="en-GB" dirty="0">
              <a:solidFill>
                <a:prstClr val="black"/>
              </a:solidFill>
            </a:endParaRPr>
          </a:p>
        </p:txBody>
      </p:sp>
      <p:sp>
        <p:nvSpPr>
          <p:cNvPr id="7" name="Text Placeholder 6">
            <a:extLst>
              <a:ext uri="{FF2B5EF4-FFF2-40B4-BE49-F238E27FC236}">
                <a16:creationId xmlns:a16="http://schemas.microsoft.com/office/drawing/2014/main" id="{0A319B70-96FE-44DB-9291-FB6BCD11528A}"/>
              </a:ext>
            </a:extLst>
          </p:cNvPr>
          <p:cNvSpPr>
            <a:spLocks noGrp="1"/>
          </p:cNvSpPr>
          <p:nvPr>
            <p:ph type="body" sz="quarter" idx="14"/>
          </p:nvPr>
        </p:nvSpPr>
        <p:spPr/>
        <p:txBody>
          <a:bodyPr/>
          <a:lstStyle/>
          <a:p>
            <a:endParaRPr lang="en-CA"/>
          </a:p>
        </p:txBody>
      </p:sp>
      <p:pic>
        <p:nvPicPr>
          <p:cNvPr id="11" name="Picture 10">
            <a:extLst>
              <a:ext uri="{FF2B5EF4-FFF2-40B4-BE49-F238E27FC236}">
                <a16:creationId xmlns:a16="http://schemas.microsoft.com/office/drawing/2014/main" id="{E2470EAB-22B4-44B7-B3D1-3947810BD638}"/>
              </a:ext>
            </a:extLst>
          </p:cNvPr>
          <p:cNvPicPr>
            <a:picLocks noChangeAspect="1"/>
          </p:cNvPicPr>
          <p:nvPr/>
        </p:nvPicPr>
        <p:blipFill rotWithShape="1">
          <a:blip r:embed="rId2"/>
          <a:srcRect t="1" r="1094" b="-176"/>
          <a:stretch/>
        </p:blipFill>
        <p:spPr>
          <a:xfrm>
            <a:off x="1" y="1"/>
            <a:ext cx="9144000" cy="5143500"/>
          </a:xfrm>
          <a:prstGeom prst="rect">
            <a:avLst/>
          </a:prstGeom>
        </p:spPr>
      </p:pic>
      <p:sp>
        <p:nvSpPr>
          <p:cNvPr id="8" name="Footer Placeholder 4">
            <a:extLst>
              <a:ext uri="{FF2B5EF4-FFF2-40B4-BE49-F238E27FC236}">
                <a16:creationId xmlns:a16="http://schemas.microsoft.com/office/drawing/2014/main" id="{6491A954-03A7-438F-80FF-744D86D8FBFF}"/>
              </a:ext>
            </a:extLst>
          </p:cNvPr>
          <p:cNvSpPr txBox="1">
            <a:spLocks/>
          </p:cNvSpPr>
          <p:nvPr/>
        </p:nvSpPr>
        <p:spPr>
          <a:xfrm>
            <a:off x="300801" y="4867800"/>
            <a:ext cx="3963807" cy="98427"/>
          </a:xfrm>
          <a:prstGeom prst="rect">
            <a:avLst/>
          </a:prstGeom>
        </p:spPr>
        <p:txBody>
          <a:bodyPr vert="horz" lIns="0" tIns="0" rIns="0" bIns="0" rtlCol="0" anchor="t"/>
          <a:lstStyle>
            <a:defPPr>
              <a:defRPr lang="en-US"/>
            </a:defPPr>
            <a:lvl1pPr marL="0" algn="l" defTabSz="685800" rtl="0" eaLnBrk="1" latinLnBrk="0" hangingPunct="1">
              <a:defRPr sz="70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378"/>
            <a:r>
              <a:rPr lang="en-GB" dirty="0">
                <a:solidFill>
                  <a:prstClr val="black"/>
                </a:solidFill>
              </a:rPr>
              <a:t>Mott MacDonald | </a:t>
            </a:r>
            <a:r>
              <a:rPr lang="en-GB" dirty="0" err="1">
                <a:solidFill>
                  <a:prstClr val="black"/>
                </a:solidFill>
              </a:rPr>
              <a:t>SafeStroll</a:t>
            </a:r>
            <a:r>
              <a:rPr lang="en-GB" dirty="0">
                <a:solidFill>
                  <a:prstClr val="black"/>
                </a:solidFill>
              </a:rPr>
              <a:t> Presentation</a:t>
            </a:r>
          </a:p>
        </p:txBody>
      </p:sp>
    </p:spTree>
    <p:extLst>
      <p:ext uri="{BB962C8B-B14F-4D97-AF65-F5344CB8AC3E}">
        <p14:creationId xmlns:p14="http://schemas.microsoft.com/office/powerpoint/2010/main" val="125296056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aphicFrame>
        <p:nvGraphicFramePr>
          <p:cNvPr id="13" name="Content Placeholder 3">
            <a:extLst>
              <a:ext uri="{FF2B5EF4-FFF2-40B4-BE49-F238E27FC236}">
                <a16:creationId xmlns:a16="http://schemas.microsoft.com/office/drawing/2014/main" id="{1B0BDCC5-2144-42C0-AB20-41C76450AD0B}"/>
              </a:ext>
            </a:extLst>
          </p:cNvPr>
          <p:cNvGraphicFramePr>
            <a:graphicFrameLocks/>
          </p:cNvGraphicFramePr>
          <p:nvPr>
            <p:extLst>
              <p:ext uri="{D42A27DB-BD31-4B8C-83A1-F6EECF244321}">
                <p14:modId xmlns:p14="http://schemas.microsoft.com/office/powerpoint/2010/main" val="1900226712"/>
              </p:ext>
            </p:extLst>
          </p:nvPr>
        </p:nvGraphicFramePr>
        <p:xfrm>
          <a:off x="395289" y="1746023"/>
          <a:ext cx="3615237" cy="1862818"/>
        </p:xfrm>
        <a:graphic>
          <a:graphicData uri="http://schemas.openxmlformats.org/drawingml/2006/table">
            <a:tbl>
              <a:tblPr firstRow="1" bandRow="1">
                <a:tableStyleId>{5C22544A-7EE6-4342-B048-85BDC9FD1C3A}</a:tableStyleId>
              </a:tblPr>
              <a:tblGrid>
                <a:gridCol w="3615237">
                  <a:extLst>
                    <a:ext uri="{9D8B030D-6E8A-4147-A177-3AD203B41FA5}">
                      <a16:colId xmlns:a16="http://schemas.microsoft.com/office/drawing/2014/main" val="2508582838"/>
                    </a:ext>
                  </a:extLst>
                </a:gridCol>
              </a:tblGrid>
              <a:tr h="1862818">
                <a:tc>
                  <a:txBody>
                    <a:bodyPr/>
                    <a:lstStyle/>
                    <a:p>
                      <a:r>
                        <a:rPr lang="en-GB" sz="2400" b="0">
                          <a:solidFill>
                            <a:schemeClr val="bg1"/>
                          </a:solidFill>
                        </a:rPr>
                        <a:t>What if we could streamline this process?</a:t>
                      </a:r>
                      <a:endParaRPr lang="en-GB" sz="2400" b="0" dirty="0">
                        <a:solidFill>
                          <a:schemeClr val="bg1"/>
                        </a:solidFill>
                      </a:endParaRPr>
                    </a:p>
                  </a:txBody>
                  <a:tcPr marL="0" marR="0" marT="180000" marB="180000" anchor="ctr">
                    <a:lnL w="12700" cmpd="sng">
                      <a:noFill/>
                    </a:lnL>
                    <a:lnR w="12700" cmpd="sng">
                      <a:noFill/>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8159958"/>
                  </a:ext>
                </a:extLst>
              </a:tr>
            </a:tbl>
          </a:graphicData>
        </a:graphic>
      </p:graphicFrame>
      <p:sp>
        <p:nvSpPr>
          <p:cNvPr id="9" name="Freeform: Shape 8">
            <a:extLst>
              <a:ext uri="{FF2B5EF4-FFF2-40B4-BE49-F238E27FC236}">
                <a16:creationId xmlns:a16="http://schemas.microsoft.com/office/drawing/2014/main" id="{D20E9AA3-AA4D-4550-9503-11FC7EEA3F99}"/>
              </a:ext>
            </a:extLst>
          </p:cNvPr>
          <p:cNvSpPr/>
          <p:nvPr/>
        </p:nvSpPr>
        <p:spPr>
          <a:xfrm>
            <a:off x="5907504" y="0"/>
            <a:ext cx="3236496" cy="3608841"/>
          </a:xfrm>
          <a:custGeom>
            <a:avLst/>
            <a:gdLst>
              <a:gd name="connsiteX0" fmla="*/ 0 w 3236496"/>
              <a:gd name="connsiteY0" fmla="*/ 0 h 3608841"/>
              <a:gd name="connsiteX1" fmla="*/ 1063186 w 3236496"/>
              <a:gd name="connsiteY1" fmla="*/ 0 h 3608841"/>
              <a:gd name="connsiteX2" fmla="*/ 1036023 w 3236496"/>
              <a:gd name="connsiteY2" fmla="*/ 43750 h 3608841"/>
              <a:gd name="connsiteX3" fmla="*/ 988148 w 3236496"/>
              <a:gd name="connsiteY3" fmla="*/ 130537 h 3608841"/>
              <a:gd name="connsiteX4" fmla="*/ 944694 w 3236496"/>
              <a:gd name="connsiteY4" fmla="*/ 219984 h 3608841"/>
              <a:gd name="connsiteX5" fmla="*/ 905804 w 3236496"/>
              <a:gd name="connsiteY5" fmla="*/ 311941 h 3608841"/>
              <a:gd name="connsiteX6" fmla="*/ 871623 w 3236496"/>
              <a:gd name="connsiteY6" fmla="*/ 406263 h 3608841"/>
              <a:gd name="connsiteX7" fmla="*/ 842295 w 3236496"/>
              <a:gd name="connsiteY7" fmla="*/ 502807 h 3608841"/>
              <a:gd name="connsiteX8" fmla="*/ 817975 w 3236496"/>
              <a:gd name="connsiteY8" fmla="*/ 601418 h 3608841"/>
              <a:gd name="connsiteX9" fmla="*/ 798800 w 3236496"/>
              <a:gd name="connsiteY9" fmla="*/ 701957 h 3608841"/>
              <a:gd name="connsiteX10" fmla="*/ 784928 w 3236496"/>
              <a:gd name="connsiteY10" fmla="*/ 804281 h 3608841"/>
              <a:gd name="connsiteX11" fmla="*/ 776495 w 3236496"/>
              <a:gd name="connsiteY11" fmla="*/ 908233 h 3608841"/>
              <a:gd name="connsiteX12" fmla="*/ 773651 w 3236496"/>
              <a:gd name="connsiteY12" fmla="*/ 1013671 h 3608841"/>
              <a:gd name="connsiteX13" fmla="*/ 776495 w 3236496"/>
              <a:gd name="connsiteY13" fmla="*/ 1119108 h 3608841"/>
              <a:gd name="connsiteX14" fmla="*/ 784928 w 3236496"/>
              <a:gd name="connsiteY14" fmla="*/ 1223061 h 3608841"/>
              <a:gd name="connsiteX15" fmla="*/ 798800 w 3236496"/>
              <a:gd name="connsiteY15" fmla="*/ 1325373 h 3608841"/>
              <a:gd name="connsiteX16" fmla="*/ 817975 w 3236496"/>
              <a:gd name="connsiteY16" fmla="*/ 1425912 h 3608841"/>
              <a:gd name="connsiteX17" fmla="*/ 842295 w 3236496"/>
              <a:gd name="connsiteY17" fmla="*/ 1524529 h 3608841"/>
              <a:gd name="connsiteX18" fmla="*/ 871623 w 3236496"/>
              <a:gd name="connsiteY18" fmla="*/ 1621067 h 3608841"/>
              <a:gd name="connsiteX19" fmla="*/ 905804 w 3236496"/>
              <a:gd name="connsiteY19" fmla="*/ 1715389 h 3608841"/>
              <a:gd name="connsiteX20" fmla="*/ 944694 w 3236496"/>
              <a:gd name="connsiteY20" fmla="*/ 1807346 h 3608841"/>
              <a:gd name="connsiteX21" fmla="*/ 988148 w 3236496"/>
              <a:gd name="connsiteY21" fmla="*/ 1896793 h 3608841"/>
              <a:gd name="connsiteX22" fmla="*/ 1036023 w 3236496"/>
              <a:gd name="connsiteY22" fmla="*/ 1983574 h 3608841"/>
              <a:gd name="connsiteX23" fmla="*/ 1088163 w 3236496"/>
              <a:gd name="connsiteY23" fmla="*/ 2067558 h 3608841"/>
              <a:gd name="connsiteX24" fmla="*/ 1144425 w 3236496"/>
              <a:gd name="connsiteY24" fmla="*/ 2148589 h 3608841"/>
              <a:gd name="connsiteX25" fmla="*/ 1204671 w 3236496"/>
              <a:gd name="connsiteY25" fmla="*/ 2226518 h 3608841"/>
              <a:gd name="connsiteX26" fmla="*/ 1268744 w 3236496"/>
              <a:gd name="connsiteY26" fmla="*/ 2301205 h 3608841"/>
              <a:gd name="connsiteX27" fmla="*/ 1336501 w 3236496"/>
              <a:gd name="connsiteY27" fmla="*/ 2372503 h 3608841"/>
              <a:gd name="connsiteX28" fmla="*/ 1407798 w 3236496"/>
              <a:gd name="connsiteY28" fmla="*/ 2440260 h 3608841"/>
              <a:gd name="connsiteX29" fmla="*/ 1482486 w 3236496"/>
              <a:gd name="connsiteY29" fmla="*/ 2504339 h 3608841"/>
              <a:gd name="connsiteX30" fmla="*/ 1560421 w 3236496"/>
              <a:gd name="connsiteY30" fmla="*/ 2564584 h 3608841"/>
              <a:gd name="connsiteX31" fmla="*/ 1641452 w 3236496"/>
              <a:gd name="connsiteY31" fmla="*/ 2620846 h 3608841"/>
              <a:gd name="connsiteX32" fmla="*/ 1725430 w 3236496"/>
              <a:gd name="connsiteY32" fmla="*/ 2672986 h 3608841"/>
              <a:gd name="connsiteX33" fmla="*/ 1812218 w 3236496"/>
              <a:gd name="connsiteY33" fmla="*/ 2720861 h 3608841"/>
              <a:gd name="connsiteX34" fmla="*/ 1901659 w 3236496"/>
              <a:gd name="connsiteY34" fmla="*/ 2764315 h 3608841"/>
              <a:gd name="connsiteX35" fmla="*/ 1993616 w 3236496"/>
              <a:gd name="connsiteY35" fmla="*/ 2803205 h 3608841"/>
              <a:gd name="connsiteX36" fmla="*/ 2087944 w 3236496"/>
              <a:gd name="connsiteY36" fmla="*/ 2837385 h 3608841"/>
              <a:gd name="connsiteX37" fmla="*/ 2184483 w 3236496"/>
              <a:gd name="connsiteY37" fmla="*/ 2866714 h 3608841"/>
              <a:gd name="connsiteX38" fmla="*/ 2283094 w 3236496"/>
              <a:gd name="connsiteY38" fmla="*/ 2891034 h 3608841"/>
              <a:gd name="connsiteX39" fmla="*/ 2383633 w 3236496"/>
              <a:gd name="connsiteY39" fmla="*/ 2910208 h 3608841"/>
              <a:gd name="connsiteX40" fmla="*/ 2485951 w 3236496"/>
              <a:gd name="connsiteY40" fmla="*/ 2924081 h 3608841"/>
              <a:gd name="connsiteX41" fmla="*/ 2589904 w 3236496"/>
              <a:gd name="connsiteY41" fmla="*/ 2932514 h 3608841"/>
              <a:gd name="connsiteX42" fmla="*/ 2695342 w 3236496"/>
              <a:gd name="connsiteY42" fmla="*/ 2935357 h 3608841"/>
              <a:gd name="connsiteX43" fmla="*/ 2800780 w 3236496"/>
              <a:gd name="connsiteY43" fmla="*/ 2932514 h 3608841"/>
              <a:gd name="connsiteX44" fmla="*/ 2904727 w 3236496"/>
              <a:gd name="connsiteY44" fmla="*/ 2924081 h 3608841"/>
              <a:gd name="connsiteX45" fmla="*/ 3007045 w 3236496"/>
              <a:gd name="connsiteY45" fmla="*/ 2910208 h 3608841"/>
              <a:gd name="connsiteX46" fmla="*/ 3107584 w 3236496"/>
              <a:gd name="connsiteY46" fmla="*/ 2891034 h 3608841"/>
              <a:gd name="connsiteX47" fmla="*/ 3206195 w 3236496"/>
              <a:gd name="connsiteY47" fmla="*/ 2866714 h 3608841"/>
              <a:gd name="connsiteX48" fmla="*/ 3236496 w 3236496"/>
              <a:gd name="connsiteY48" fmla="*/ 2857509 h 3608841"/>
              <a:gd name="connsiteX49" fmla="*/ 3236496 w 3236496"/>
              <a:gd name="connsiteY49" fmla="*/ 3608841 h 3608841"/>
              <a:gd name="connsiteX50" fmla="*/ 0 w 3236496"/>
              <a:gd name="connsiteY50" fmla="*/ 3608841 h 360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236496" h="3608841">
                <a:moveTo>
                  <a:pt x="0" y="0"/>
                </a:moveTo>
                <a:lnTo>
                  <a:pt x="1063186" y="0"/>
                </a:lnTo>
                <a:lnTo>
                  <a:pt x="1036023" y="43750"/>
                </a:lnTo>
                <a:lnTo>
                  <a:pt x="988148" y="130537"/>
                </a:lnTo>
                <a:lnTo>
                  <a:pt x="944694" y="219984"/>
                </a:lnTo>
                <a:lnTo>
                  <a:pt x="905804" y="311941"/>
                </a:lnTo>
                <a:lnTo>
                  <a:pt x="871623" y="406263"/>
                </a:lnTo>
                <a:lnTo>
                  <a:pt x="842295" y="502807"/>
                </a:lnTo>
                <a:lnTo>
                  <a:pt x="817975" y="601418"/>
                </a:lnTo>
                <a:lnTo>
                  <a:pt x="798800" y="701957"/>
                </a:lnTo>
                <a:lnTo>
                  <a:pt x="784928" y="804281"/>
                </a:lnTo>
                <a:lnTo>
                  <a:pt x="776495" y="908233"/>
                </a:lnTo>
                <a:lnTo>
                  <a:pt x="773651" y="1013671"/>
                </a:lnTo>
                <a:lnTo>
                  <a:pt x="776495" y="1119108"/>
                </a:lnTo>
                <a:lnTo>
                  <a:pt x="784928" y="1223061"/>
                </a:lnTo>
                <a:lnTo>
                  <a:pt x="798800" y="1325373"/>
                </a:lnTo>
                <a:lnTo>
                  <a:pt x="817975" y="1425912"/>
                </a:lnTo>
                <a:lnTo>
                  <a:pt x="842295" y="1524529"/>
                </a:lnTo>
                <a:lnTo>
                  <a:pt x="871623" y="1621067"/>
                </a:lnTo>
                <a:lnTo>
                  <a:pt x="905804" y="1715389"/>
                </a:lnTo>
                <a:lnTo>
                  <a:pt x="944694" y="1807346"/>
                </a:lnTo>
                <a:lnTo>
                  <a:pt x="988148" y="1896793"/>
                </a:lnTo>
                <a:lnTo>
                  <a:pt x="1036023" y="1983574"/>
                </a:lnTo>
                <a:lnTo>
                  <a:pt x="1088163" y="2067558"/>
                </a:lnTo>
                <a:lnTo>
                  <a:pt x="1144425" y="2148589"/>
                </a:lnTo>
                <a:lnTo>
                  <a:pt x="1204671" y="2226518"/>
                </a:lnTo>
                <a:lnTo>
                  <a:pt x="1268744" y="2301205"/>
                </a:lnTo>
                <a:lnTo>
                  <a:pt x="1336501" y="2372503"/>
                </a:lnTo>
                <a:lnTo>
                  <a:pt x="1407798" y="2440260"/>
                </a:lnTo>
                <a:lnTo>
                  <a:pt x="1482486" y="2504339"/>
                </a:lnTo>
                <a:lnTo>
                  <a:pt x="1560421" y="2564584"/>
                </a:lnTo>
                <a:lnTo>
                  <a:pt x="1641452" y="2620846"/>
                </a:lnTo>
                <a:lnTo>
                  <a:pt x="1725430" y="2672986"/>
                </a:lnTo>
                <a:lnTo>
                  <a:pt x="1812218" y="2720861"/>
                </a:lnTo>
                <a:lnTo>
                  <a:pt x="1901659" y="2764315"/>
                </a:lnTo>
                <a:lnTo>
                  <a:pt x="1993616" y="2803205"/>
                </a:lnTo>
                <a:lnTo>
                  <a:pt x="2087944" y="2837385"/>
                </a:lnTo>
                <a:lnTo>
                  <a:pt x="2184483" y="2866714"/>
                </a:lnTo>
                <a:lnTo>
                  <a:pt x="2283094" y="2891034"/>
                </a:lnTo>
                <a:lnTo>
                  <a:pt x="2383633" y="2910208"/>
                </a:lnTo>
                <a:lnTo>
                  <a:pt x="2485951" y="2924081"/>
                </a:lnTo>
                <a:lnTo>
                  <a:pt x="2589904" y="2932514"/>
                </a:lnTo>
                <a:lnTo>
                  <a:pt x="2695342" y="2935357"/>
                </a:lnTo>
                <a:lnTo>
                  <a:pt x="2800780" y="2932514"/>
                </a:lnTo>
                <a:lnTo>
                  <a:pt x="2904727" y="2924081"/>
                </a:lnTo>
                <a:lnTo>
                  <a:pt x="3007045" y="2910208"/>
                </a:lnTo>
                <a:lnTo>
                  <a:pt x="3107584" y="2891034"/>
                </a:lnTo>
                <a:lnTo>
                  <a:pt x="3206195" y="2866714"/>
                </a:lnTo>
                <a:lnTo>
                  <a:pt x="3236496" y="2857509"/>
                </a:lnTo>
                <a:lnTo>
                  <a:pt x="3236496" y="3608841"/>
                </a:lnTo>
                <a:lnTo>
                  <a:pt x="0" y="3608841"/>
                </a:lnTo>
                <a:close/>
              </a:path>
            </a:pathLst>
          </a:custGeom>
          <a:solidFill>
            <a:schemeClr val="bg2"/>
          </a:solidFill>
        </p:spPr>
        <p:txBody>
          <a:bodyPr wrap="square" lIns="0" tIns="0" rIns="0" bIns="0" rtlCol="0">
            <a:noAutofit/>
          </a:bodyPr>
          <a:lstStyle/>
          <a:p>
            <a:endParaRPr lang="en-GB">
              <a:solidFill>
                <a:schemeClr val="tx1"/>
              </a:solidFill>
            </a:endParaRPr>
          </a:p>
        </p:txBody>
      </p:sp>
    </p:spTree>
    <p:extLst>
      <p:ext uri="{BB962C8B-B14F-4D97-AF65-F5344CB8AC3E}">
        <p14:creationId xmlns:p14="http://schemas.microsoft.com/office/powerpoint/2010/main" val="206587909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976536-6404-4CA6-ABFD-5452D0132079}"/>
              </a:ext>
            </a:extLst>
          </p:cNvPr>
          <p:cNvSpPr>
            <a:spLocks noGrp="1"/>
          </p:cNvSpPr>
          <p:nvPr>
            <p:ph type="dt" sz="half" idx="10"/>
          </p:nvPr>
        </p:nvSpPr>
        <p:spPr/>
        <p:txBody>
          <a:bodyPr/>
          <a:lstStyle/>
          <a:p>
            <a:fld id="{611895A1-BAAE-4145-A84B-0F2DEEFB440C}" type="datetime4">
              <a:rPr lang="en-GB" smtClean="0"/>
              <a:t>09 September 2018</a:t>
            </a:fld>
            <a:endParaRPr lang="en-GB"/>
          </a:p>
        </p:txBody>
      </p:sp>
      <p:sp>
        <p:nvSpPr>
          <p:cNvPr id="3" name="Footer Placeholder 2">
            <a:extLst>
              <a:ext uri="{FF2B5EF4-FFF2-40B4-BE49-F238E27FC236}">
                <a16:creationId xmlns:a16="http://schemas.microsoft.com/office/drawing/2014/main" id="{40244F42-5DA1-4481-BAFE-07993937BB0C}"/>
              </a:ext>
            </a:extLst>
          </p:cNvPr>
          <p:cNvSpPr>
            <a:spLocks noGrp="1"/>
          </p:cNvSpPr>
          <p:nvPr>
            <p:ph type="ftr" sz="quarter" idx="11"/>
          </p:nvPr>
        </p:nvSpPr>
        <p:spPr/>
        <p:txBody>
          <a:bodyPr/>
          <a:lstStyle/>
          <a:p>
            <a:r>
              <a:rPr lang="en-GB"/>
              <a:t>Mott MacDonald | Presentation</a:t>
            </a:r>
          </a:p>
        </p:txBody>
      </p:sp>
      <p:sp>
        <p:nvSpPr>
          <p:cNvPr id="4" name="Slide Number Placeholder 3">
            <a:extLst>
              <a:ext uri="{FF2B5EF4-FFF2-40B4-BE49-F238E27FC236}">
                <a16:creationId xmlns:a16="http://schemas.microsoft.com/office/drawing/2014/main" id="{6CFA8CD8-02C7-4F70-A8A9-B19106D967C1}"/>
              </a:ext>
            </a:extLst>
          </p:cNvPr>
          <p:cNvSpPr>
            <a:spLocks noGrp="1"/>
          </p:cNvSpPr>
          <p:nvPr>
            <p:ph type="sldNum" sz="quarter" idx="12"/>
          </p:nvPr>
        </p:nvSpPr>
        <p:spPr/>
        <p:txBody>
          <a:bodyPr/>
          <a:lstStyle/>
          <a:p>
            <a:fld id="{CC3E9A5E-8771-451B-A65D-F2E804806B11}" type="slidenum">
              <a:rPr lang="en-GB" smtClean="0"/>
              <a:t>9</a:t>
            </a:fld>
            <a:endParaRPr lang="en-GB"/>
          </a:p>
        </p:txBody>
      </p:sp>
      <p:pic>
        <p:nvPicPr>
          <p:cNvPr id="7" name="Picture 6">
            <a:extLst>
              <a:ext uri="{FF2B5EF4-FFF2-40B4-BE49-F238E27FC236}">
                <a16:creationId xmlns:a16="http://schemas.microsoft.com/office/drawing/2014/main" id="{74A0E3FF-EEFB-DA4D-BC1E-BC39088AF4FD}"/>
              </a:ext>
            </a:extLst>
          </p:cNvPr>
          <p:cNvPicPr>
            <a:picLocks noChangeAspect="1"/>
          </p:cNvPicPr>
          <p:nvPr/>
        </p:nvPicPr>
        <p:blipFill rotWithShape="1">
          <a:blip r:embed="rId3">
            <a:extLst>
              <a:ext uri="{28A0092B-C50C-407E-A947-70E740481C1C}">
                <a14:useLocalDpi xmlns:a14="http://schemas.microsoft.com/office/drawing/2010/main" val="0"/>
              </a:ext>
            </a:extLst>
          </a:blip>
          <a:srcRect t="9466"/>
          <a:stretch/>
        </p:blipFill>
        <p:spPr>
          <a:xfrm>
            <a:off x="0" y="-1"/>
            <a:ext cx="9144000" cy="5174013"/>
          </a:xfrm>
          <a:prstGeom prst="rect">
            <a:avLst/>
          </a:prstGeom>
        </p:spPr>
      </p:pic>
    </p:spTree>
    <p:extLst>
      <p:ext uri="{BB962C8B-B14F-4D97-AF65-F5344CB8AC3E}">
        <p14:creationId xmlns:p14="http://schemas.microsoft.com/office/powerpoint/2010/main" val="2042197661"/>
      </p:ext>
    </p:extLst>
  </p:cSld>
  <p:clrMapOvr>
    <a:masterClrMapping/>
  </p:clrMapOvr>
  <p:transition>
    <p:fade/>
  </p:transition>
</p:sld>
</file>

<file path=ppt/theme/theme1.xml><?xml version="1.0" encoding="utf-8"?>
<a:theme xmlns:a="http://schemas.openxmlformats.org/drawingml/2006/main" name="MM_NewBrand">
  <a:themeElements>
    <a:clrScheme name="MM Orange">
      <a:dk1>
        <a:srgbClr val="000000"/>
      </a:dk1>
      <a:lt1>
        <a:srgbClr val="FFFFFF"/>
      </a:lt1>
      <a:dk2>
        <a:srgbClr val="575656"/>
      </a:dk2>
      <a:lt2>
        <a:srgbClr val="EDEBE6"/>
      </a:lt2>
      <a:accent1>
        <a:srgbClr val="E95A1A"/>
      </a:accent1>
      <a:accent2>
        <a:srgbClr val="E42925"/>
      </a:accent2>
      <a:accent3>
        <a:srgbClr val="E1278D"/>
      </a:accent3>
      <a:accent4>
        <a:srgbClr val="FFD400"/>
      </a:accent4>
      <a:accent5>
        <a:srgbClr val="F8AC04"/>
      </a:accent5>
      <a:accent6>
        <a:srgbClr val="8E3F91"/>
      </a:accent6>
      <a:hlink>
        <a:srgbClr val="E42925"/>
      </a:hlink>
      <a:folHlink>
        <a:srgbClr val="E95A1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MM_PPT_16x9_NEW_vs7" id="{3F23E896-C2BE-42D5-A134-0136AFEA559D}" vid="{1E72D5B5-F73F-4511-A5FB-3202020F8AF9}"/>
    </a:ext>
  </a:extLst>
</a:theme>
</file>

<file path=ppt/theme/theme2.xml><?xml version="1.0" encoding="utf-8"?>
<a:theme xmlns:a="http://schemas.openxmlformats.org/drawingml/2006/main" name="MM_NewBrand">
  <a:themeElements>
    <a:clrScheme name="MM Orange">
      <a:dk1>
        <a:srgbClr val="000000"/>
      </a:dk1>
      <a:lt1>
        <a:srgbClr val="FFFFFF"/>
      </a:lt1>
      <a:dk2>
        <a:srgbClr val="575656"/>
      </a:dk2>
      <a:lt2>
        <a:srgbClr val="EDEBE6"/>
      </a:lt2>
      <a:accent1>
        <a:srgbClr val="E95A1A"/>
      </a:accent1>
      <a:accent2>
        <a:srgbClr val="E42925"/>
      </a:accent2>
      <a:accent3>
        <a:srgbClr val="E1278D"/>
      </a:accent3>
      <a:accent4>
        <a:srgbClr val="FFD400"/>
      </a:accent4>
      <a:accent5>
        <a:srgbClr val="F8AC04"/>
      </a:accent5>
      <a:accent6>
        <a:srgbClr val="8E3F91"/>
      </a:accent6>
      <a:hlink>
        <a:srgbClr val="E42925"/>
      </a:hlink>
      <a:folHlink>
        <a:srgbClr val="E95A1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MM_PPT_16x9_NEW_vs7" id="{3F23E896-C2BE-42D5-A134-0136AFEA559D}" vid="{1E72D5B5-F73F-4511-A5FB-3202020F8AF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980b2c76-4eb4-4926-991a-bb246786b55e">bf-00170-58433043-140</_dlc_DocId>
    <_dlc_DocIdUrl xmlns="980b2c76-4eb4-4926-991a-bb246786b55e">
      <Url>https://mottmac.sharepoint.com/teams/bf-00170/gs-bd/_layouts/15/DocIdRedir.aspx?ID=bf-00170-58433043-140</Url>
      <Description>bf-00170-58433043-140</Description>
    </_dlc_DocIdUrl>
    <AM_DocType xmlns="a5574f51-9c33-4d6e-9af6-f446408ef7fc">&lt;Select&gt;</AM_DocType>
    <SharedWithUsers xmlns="d68b01b6-0514-4781-8ec4-70ecde7b518b">
      <UserInfo>
        <DisplayName>Sin, Leo</DisplayName>
        <AccountId>17910</AccountId>
        <AccountType/>
      </UserInfo>
      <UserInfo>
        <DisplayName>Au, Shana</DisplayName>
        <AccountId>16759</AccountId>
        <AccountType/>
      </UserInfo>
      <UserInfo>
        <DisplayName>Rawat, Arvind S</DisplayName>
        <AccountId>11019</AccountId>
        <AccountType/>
      </UserInfo>
      <UserInfo>
        <DisplayName>Truman, Adam C</DisplayName>
        <AccountId>8235</AccountId>
        <AccountType/>
      </UserInfo>
    </SharedWithUsers>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715F6E5BB8FFD44EB9F70C60D3DEC0C9" ma:contentTypeVersion="10" ma:contentTypeDescription="Create a new document." ma:contentTypeScope="" ma:versionID="e0e007a316346c62d385ac8b2a84f64a">
  <xsd:schema xmlns:xsd="http://www.w3.org/2001/XMLSchema" xmlns:xs="http://www.w3.org/2001/XMLSchema" xmlns:p="http://schemas.microsoft.com/office/2006/metadata/properties" xmlns:ns2="980b2c76-4eb4-4926-991a-bb246786b55e" xmlns:ns3="a5574f51-9c33-4d6e-9af6-f446408ef7fc" xmlns:ns4="bf14a196-089d-4897-a601-8d7e2c200b30" xmlns:ns5="d68b01b6-0514-4781-8ec4-70ecde7b518b" targetNamespace="http://schemas.microsoft.com/office/2006/metadata/properties" ma:root="true" ma:fieldsID="acf1dc1d0aec8ea7849e1b3558d2c580" ns2:_="" ns3:_="" ns4:_="" ns5:_="">
    <xsd:import namespace="980b2c76-4eb4-4926-991a-bb246786b55e"/>
    <xsd:import namespace="a5574f51-9c33-4d6e-9af6-f446408ef7fc"/>
    <xsd:import namespace="bf14a196-089d-4897-a601-8d7e2c200b30"/>
    <xsd:import namespace="d68b01b6-0514-4781-8ec4-70ecde7b518b"/>
    <xsd:element name="properties">
      <xsd:complexType>
        <xsd:sequence>
          <xsd:element name="documentManagement">
            <xsd:complexType>
              <xsd:all>
                <xsd:element ref="ns2:_dlc_DocId" minOccurs="0"/>
                <xsd:element ref="ns2:_dlc_DocIdUrl" minOccurs="0"/>
                <xsd:element ref="ns2:_dlc_DocIdPersistId" minOccurs="0"/>
                <xsd:element ref="ns3:AM_DocType" minOccurs="0"/>
                <xsd:element ref="ns4:MediaServiceMetadata" minOccurs="0"/>
                <xsd:element ref="ns4:MediaServiceFastMetadata" minOccurs="0"/>
                <xsd:element ref="ns5:SharedWithUsers" minOccurs="0"/>
                <xsd:element ref="ns5:SharedWithDetails" minOccurs="0"/>
                <xsd:element ref="ns4:MediaServiceAutoTags" minOccurs="0"/>
                <xsd:element ref="ns4:MediaServiceEventHashCode" minOccurs="0"/>
                <xsd:element ref="ns4:MediaServiceGenerationTime" minOccurs="0"/>
                <xsd:element ref="ns4:MediaServiceOCR" minOccurs="0"/>
                <xsd:element ref="ns4: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0b2c76-4eb4-4926-991a-bb246786b55e"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a5574f51-9c33-4d6e-9af6-f446408ef7fc" elementFormDefault="qualified">
    <xsd:import namespace="http://schemas.microsoft.com/office/2006/documentManagement/types"/>
    <xsd:import namespace="http://schemas.microsoft.com/office/infopath/2007/PartnerControls"/>
    <xsd:element name="AM_DocType" ma:index="11" nillable="true" ma:displayName="AM_DocType" ma:default="&lt;Select&gt;" ma:format="Dropdown" ma:internalName="AM_DocType">
      <xsd:simpleType>
        <xsd:restriction base="dms:Choice">
          <xsd:enumeration value="&lt;Select&gt;"/>
          <xsd:enumeration value="Annual/Corporate Report"/>
          <xsd:enumeration value="Brochure/Flyer"/>
          <xsd:enumeration value="Capital Plan/Services Plan"/>
          <xsd:enumeration value="Correspondence"/>
          <xsd:enumeration value="Cost Estimate"/>
          <xsd:enumeration value="Event Debrief"/>
          <xsd:enumeration value="Feasibility/Business Case"/>
          <xsd:enumeration value="Financial Report"/>
          <xsd:enumeration value="Log/List"/>
          <xsd:enumeration value="Map/Drawing"/>
          <xsd:enumeration value="Master/Concept Plan"/>
          <xsd:enumeration value="Org Chart/Personnel"/>
          <xsd:enumeration value="Plan"/>
          <xsd:enumeration value="Procurement Document"/>
          <xsd:enumeration value="Public Consultation"/>
          <xsd:enumeration value="Report"/>
          <xsd:enumeration value="Technical Document"/>
        </xsd:restriction>
      </xsd:simpleType>
    </xsd:element>
  </xsd:schema>
  <xsd:schema xmlns:xsd="http://www.w3.org/2001/XMLSchema" xmlns:xs="http://www.w3.org/2001/XMLSchema" xmlns:dms="http://schemas.microsoft.com/office/2006/documentManagement/types" xmlns:pc="http://schemas.microsoft.com/office/infopath/2007/PartnerControls" targetNamespace="bf14a196-089d-4897-a601-8d7e2c200b30" elementFormDefault="qualified">
    <xsd:import namespace="http://schemas.microsoft.com/office/2006/documentManagement/types"/>
    <xsd:import namespace="http://schemas.microsoft.com/office/infopath/2007/PartnerControls"/>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AutoTags" ma:index="16" nillable="true" ma:displayName="MediaServiceAutoTags" ma:internalName="MediaServiceAutoTags"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OCR" ma:index="19" nillable="true" ma:displayName="MediaServiceOCR" ma:internalName="MediaServiceOCR"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68b01b6-0514-4781-8ec4-70ecde7b518b"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C0157D0-B87D-4619-82B4-62AC73707AB5}">
  <ds:schemaRefs>
    <ds:schemaRef ds:uri="bf14a196-089d-4897-a601-8d7e2c200b30"/>
    <ds:schemaRef ds:uri="980b2c76-4eb4-4926-991a-bb246786b55e"/>
    <ds:schemaRef ds:uri="http://purl.org/dc/elements/1.1/"/>
    <ds:schemaRef ds:uri="http://schemas.microsoft.com/office/2006/metadata/properties"/>
    <ds:schemaRef ds:uri="a5574f51-9c33-4d6e-9af6-f446408ef7fc"/>
    <ds:schemaRef ds:uri="http://purl.org/dc/terms/"/>
    <ds:schemaRef ds:uri="http://schemas.openxmlformats.org/package/2006/metadata/core-properties"/>
    <ds:schemaRef ds:uri="d68b01b6-0514-4781-8ec4-70ecde7b518b"/>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A611E7E4-7526-41AC-9320-298EB3450592}">
  <ds:schemaRefs>
    <ds:schemaRef ds:uri="http://schemas.microsoft.com/sharepoint/events"/>
  </ds:schemaRefs>
</ds:datastoreItem>
</file>

<file path=customXml/itemProps3.xml><?xml version="1.0" encoding="utf-8"?>
<ds:datastoreItem xmlns:ds="http://schemas.openxmlformats.org/officeDocument/2006/customXml" ds:itemID="{D6855DFE-F507-4CC6-8661-5F0FFB602751}">
  <ds:schemaRefs>
    <ds:schemaRef ds:uri="http://schemas.microsoft.com/sharepoint/v3/contenttype/forms"/>
  </ds:schemaRefs>
</ds:datastoreItem>
</file>

<file path=customXml/itemProps4.xml><?xml version="1.0" encoding="utf-8"?>
<ds:datastoreItem xmlns:ds="http://schemas.openxmlformats.org/officeDocument/2006/customXml" ds:itemID="{1DC51B5D-72A6-4114-99AE-66DBC40F5A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80b2c76-4eb4-4926-991a-bb246786b55e"/>
    <ds:schemaRef ds:uri="a5574f51-9c33-4d6e-9af6-f446408ef7fc"/>
    <ds:schemaRef ds:uri="bf14a196-089d-4897-a601-8d7e2c200b30"/>
    <ds:schemaRef ds:uri="d68b01b6-0514-4781-8ec4-70ecde7b518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13034</TotalTime>
  <Words>764</Words>
  <Application>Microsoft Office PowerPoint</Application>
  <PresentationFormat>On-screen Show (16:9)</PresentationFormat>
  <Paragraphs>174</Paragraphs>
  <Slides>18</Slides>
  <Notes>11</Notes>
  <HiddenSlides>1</HiddenSlides>
  <MMClips>1</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18</vt:i4>
      </vt:variant>
    </vt:vector>
  </HeadingPairs>
  <TitlesOfParts>
    <vt:vector size="22" baseType="lpstr">
      <vt:lpstr>Arial</vt:lpstr>
      <vt:lpstr>Calibri</vt:lpstr>
      <vt:lpstr>MM_NewBrand</vt:lpstr>
      <vt:lpstr>MM_NewBrand</vt:lpstr>
      <vt:lpstr>SafeStroll</vt:lpstr>
      <vt:lpstr>Fatalities and serious injuries continue to occur in the transportation network, and even one is too many.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Additional Features</vt:lpstr>
      <vt:lpstr>SafeStroll</vt:lpstr>
      <vt:lpstr>SafeStroll: The big picture</vt:lpstr>
      <vt:lpstr>PowerPoint Presentation</vt:lpstr>
      <vt:lpstr>SafeStroll: Proposed Solution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Joseph Siaw</dc:creator>
  <cp:keywords/>
  <cp:lastModifiedBy>Viaje, Shara</cp:lastModifiedBy>
  <cp:revision>542</cp:revision>
  <cp:lastPrinted>1601-01-01T00:00:00Z</cp:lastPrinted>
  <dcterms:created xsi:type="dcterms:W3CDTF">1601-01-01T00:00:00Z</dcterms:created>
  <dcterms:modified xsi:type="dcterms:W3CDTF">2018-09-09T18:10:52Z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0x010100715F6E5BB8FFD44EB9F70C60D3DEC0C9</vt:lpwstr>
  </property>
  <property fmtid="{D5CDD505-2E9C-101B-9397-08002B2CF9AE}" pid="3" name="_dlc_DocIdItemGuid">
    <vt:lpwstr>80d7591e-0bf0-4573-94ac-68fb8d545336</vt:lpwstr>
  </property>
  <property fmtid="{D5CDD505-2E9C-101B-9397-08002B2CF9AE}" pid="4" name="DC_Keywords">
    <vt:lpwstr/>
  </property>
  <property fmtid="{D5CDD505-2E9C-101B-9397-08002B2CF9AE}" pid="5" name="TaxKeyword">
    <vt:lpwstr/>
  </property>
  <property fmtid="{D5CDD505-2E9C-101B-9397-08002B2CF9AE}" pid="6" name="Purpose1">
    <vt:lpwstr/>
  </property>
  <property fmtid="{D5CDD505-2E9C-101B-9397-08002B2CF9AE}" pid="7" name="b8c35521773243bb8cfe66fd6c8f2ac1">
    <vt:lpwstr/>
  </property>
  <property fmtid="{D5CDD505-2E9C-101B-9397-08002B2CF9AE}" pid="8" name="n56b361ebf52464ebaebb1c326acc537">
    <vt:lpwstr/>
  </property>
  <property fmtid="{D5CDD505-2E9C-101B-9397-08002B2CF9AE}" pid="9" name="DC Readership">
    <vt:lpwstr/>
  </property>
  <property fmtid="{D5CDD505-2E9C-101B-9397-08002B2CF9AE}" pid="10" name="oa898382b8f94fd1b7bcd71a29ed53f2">
    <vt:lpwstr/>
  </property>
  <property fmtid="{D5CDD505-2E9C-101B-9397-08002B2CF9AE}" pid="11" name="CandC_Purpose">
    <vt:lpwstr/>
  </property>
  <property fmtid="{D5CDD505-2E9C-101B-9397-08002B2CF9AE}" pid="12" name="m9b0327d52e9448bb58c4313467f270b">
    <vt:lpwstr/>
  </property>
  <property fmtid="{D5CDD505-2E9C-101B-9397-08002B2CF9AE}" pid="13" name="h4be2ca529bd4b26895ece4bfd8fe3f1">
    <vt:lpwstr/>
  </property>
  <property fmtid="{D5CDD505-2E9C-101B-9397-08002B2CF9AE}" pid="14" name="i418f58ac4254a8585ae02d898c4a8cb">
    <vt:lpwstr/>
  </property>
  <property fmtid="{D5CDD505-2E9C-101B-9397-08002B2CF9AE}" pid="15" name="n19e3bf717744397a964559db1ab508b">
    <vt:lpwstr/>
  </property>
  <property fmtid="{D5CDD505-2E9C-101B-9397-08002B2CF9AE}" pid="16" name="DC Source">
    <vt:lpwstr/>
  </property>
  <property fmtid="{D5CDD505-2E9C-101B-9397-08002B2CF9AE}" pid="17" name="CandC_Applicability">
    <vt:lpwstr/>
  </property>
  <property fmtid="{D5CDD505-2E9C-101B-9397-08002B2CF9AE}" pid="18" name="ae9bb53e23dd4ea8b7168af87e1050c3">
    <vt:lpwstr/>
  </property>
  <property fmtid="{D5CDD505-2E9C-101B-9397-08002B2CF9AE}" pid="19" name="DC Keywords">
    <vt:lpwstr/>
  </property>
  <property fmtid="{D5CDD505-2E9C-101B-9397-08002B2CF9AE}" pid="20" name="Our_Purpose">
    <vt:lpwstr/>
  </property>
  <property fmtid="{D5CDD505-2E9C-101B-9397-08002B2CF9AE}" pid="21" name="SharedWithUsers">
    <vt:lpwstr>17910;#Sin, Leo;#16759;#Au, Shana;#11019;#Rawat, Arvind S;#8235;#Truman, Adam C</vt:lpwstr>
  </property>
</Properties>
</file>

<file path=docProps/thumbnail.jpeg>
</file>